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4" r:id="rId3"/>
    <p:sldId id="259" r:id="rId4"/>
    <p:sldId id="260" r:id="rId5"/>
    <p:sldId id="258" r:id="rId6"/>
    <p:sldId id="272" r:id="rId7"/>
    <p:sldId id="257" r:id="rId8"/>
    <p:sldId id="271" r:id="rId9"/>
    <p:sldId id="266" r:id="rId10"/>
    <p:sldId id="263" r:id="rId11"/>
    <p:sldId id="273" r:id="rId12"/>
    <p:sldId id="274" r:id="rId13"/>
    <p:sldId id="276" r:id="rId14"/>
    <p:sldId id="267" r:id="rId15"/>
    <p:sldId id="277" r:id="rId16"/>
    <p:sldId id="278" r:id="rId17"/>
    <p:sldId id="279" r:id="rId18"/>
    <p:sldId id="269" r:id="rId19"/>
    <p:sldId id="270" r:id="rId20"/>
    <p:sldId id="261" r:id="rId21"/>
    <p:sldId id="262" r:id="rId22"/>
    <p:sldId id="283" r:id="rId23"/>
    <p:sldId id="287" r:id="rId24"/>
    <p:sldId id="284" r:id="rId25"/>
    <p:sldId id="285" r:id="rId26"/>
    <p:sldId id="286" r:id="rId27"/>
    <p:sldId id="265" r:id="rId28"/>
    <p:sldId id="280" r:id="rId2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762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4" autoAdjust="0"/>
    <p:restoredTop sz="87365" autoAdjust="0"/>
  </p:normalViewPr>
  <p:slideViewPr>
    <p:cSldViewPr>
      <p:cViewPr varScale="1">
        <p:scale>
          <a:sx n="63" d="100"/>
          <a:sy n="63" d="100"/>
        </p:scale>
        <p:origin x="-166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44"/>
    </p:cViewPr>
  </p:sorterViewPr>
  <p:notesViewPr>
    <p:cSldViewPr>
      <p:cViewPr varScale="1">
        <p:scale>
          <a:sx n="65" d="100"/>
          <a:sy n="65" d="100"/>
        </p:scale>
        <p:origin x="-270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CA1E3-D227-4FE7-91DD-584A2B053517}" type="datetimeFigureOut">
              <a:rPr lang="fr-FR" smtClean="0"/>
              <a:pPr/>
              <a:t>08/06/2019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08BC9-C6AF-4948-B311-52C8AADE51B2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DAAC3-0D0D-4F72-ACC1-779BECC6244F}" type="datetimeFigureOut">
              <a:rPr lang="fr-FR" smtClean="0"/>
              <a:pPr/>
              <a:t>08/06/2019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90E5A-CA17-4B13-9D05-FA1136D80230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90E5A-CA17-4B13-9D05-FA1136D80230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C3434EB-F6F5-451B-8C91-A9E727BD9090}" type="datetimeFigureOut">
              <a:rPr lang="fr-FR" smtClean="0"/>
              <a:pPr/>
              <a:t>08/06/2019</a:t>
            </a:fld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591120E-A9BE-4A06-8202-13ACE51455A8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34EB-F6F5-451B-8C91-A9E727BD9090}" type="datetimeFigureOut">
              <a:rPr lang="fr-FR" smtClean="0"/>
              <a:pPr/>
              <a:t>08/06/2019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1120E-A9BE-4A06-8202-13ACE51455A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34EB-F6F5-451B-8C91-A9E727BD9090}" type="datetimeFigureOut">
              <a:rPr lang="fr-FR" smtClean="0"/>
              <a:pPr/>
              <a:t>08/06/2019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1120E-A9BE-4A06-8202-13ACE51455A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34EB-F6F5-451B-8C91-A9E727BD9090}" type="datetimeFigureOut">
              <a:rPr lang="fr-FR" smtClean="0"/>
              <a:pPr/>
              <a:t>08/06/2019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1120E-A9BE-4A06-8202-13ACE51455A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34EB-F6F5-451B-8C91-A9E727BD9090}" type="datetimeFigureOut">
              <a:rPr lang="fr-FR" smtClean="0"/>
              <a:pPr/>
              <a:t>08/06/2019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1120E-A9BE-4A06-8202-13ACE51455A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34EB-F6F5-451B-8C91-A9E727BD9090}" type="datetimeFigureOut">
              <a:rPr lang="fr-FR" smtClean="0"/>
              <a:pPr/>
              <a:t>08/06/2019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1120E-A9BE-4A06-8202-13ACE51455A8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34EB-F6F5-451B-8C91-A9E727BD9090}" type="datetimeFigureOut">
              <a:rPr lang="fr-FR" smtClean="0"/>
              <a:pPr/>
              <a:t>08/06/2019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1120E-A9BE-4A06-8202-13ACE51455A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34EB-F6F5-451B-8C91-A9E727BD9090}" type="datetimeFigureOut">
              <a:rPr lang="fr-FR" smtClean="0"/>
              <a:pPr/>
              <a:t>08/06/2019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1120E-A9BE-4A06-8202-13ACE51455A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34EB-F6F5-451B-8C91-A9E727BD9090}" type="datetimeFigureOut">
              <a:rPr lang="fr-FR" smtClean="0"/>
              <a:pPr/>
              <a:t>08/06/2019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1120E-A9BE-4A06-8202-13ACE51455A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34EB-F6F5-451B-8C91-A9E727BD9090}" type="datetimeFigureOut">
              <a:rPr lang="fr-FR" smtClean="0"/>
              <a:pPr/>
              <a:t>08/06/2019</a:t>
            </a:fld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1120E-A9BE-4A06-8202-13ACE51455A8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34EB-F6F5-451B-8C91-A9E727BD9090}" type="datetimeFigureOut">
              <a:rPr lang="fr-FR" smtClean="0"/>
              <a:pPr/>
              <a:t>08/06/2019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1120E-A9BE-4A06-8202-13ACE51455A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C3434EB-F6F5-451B-8C91-A9E727BD9090}" type="datetimeFigureOut">
              <a:rPr lang="fr-FR" smtClean="0"/>
              <a:pPr/>
              <a:t>08/06/2019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0591120E-A9BE-4A06-8202-13ACE51455A8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72001" y="2348880"/>
            <a:ext cx="3672408" cy="4320480"/>
          </a:xfrm>
        </p:spPr>
        <p:txBody>
          <a:bodyPr>
            <a:normAutofit fontScale="92500" lnSpcReduction="20000"/>
          </a:bodyPr>
          <a:lstStyle/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fr-FR" sz="4500" b="1" dirty="0" smtClean="0">
                <a:solidFill>
                  <a:schemeClr val="accent4">
                    <a:lumMod val="75000"/>
                  </a:schemeClr>
                </a:solidFill>
              </a:rPr>
              <a:t>Eben-Ezer: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endParaRPr lang="fr-FR" sz="45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fr-FR" sz="4500" b="1" dirty="0" smtClean="0">
                <a:solidFill>
                  <a:schemeClr val="accent4">
                    <a:lumMod val="75000"/>
                  </a:schemeClr>
                </a:solidFill>
              </a:rPr>
              <a:t>« Jusqu’ici, l’Eternel nous a secourus. »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endParaRPr lang="fr-FR" sz="45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endParaRPr lang="fr-FR" sz="45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endParaRPr lang="fr-FR" sz="45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endParaRPr lang="fr-FR" sz="4500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5004048" y="260648"/>
            <a:ext cx="2808312" cy="1656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2019</a:t>
            </a:r>
            <a:endParaRPr lang="fr-FR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77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1" name="Picture 3" descr="C:\Users\Claire Chappuis\Pictures\000.Mes images+Photos\Photos\Education\EPI\Cantine EPI_2019\20190114_120018.jpg"/>
          <p:cNvPicPr>
            <a:picLocks noChangeAspect="1" noChangeArrowheads="1"/>
          </p:cNvPicPr>
          <p:nvPr/>
        </p:nvPicPr>
        <p:blipFill>
          <a:blip r:embed="rId2" cstate="print"/>
          <a:srcRect t="14103" r="22115" b="17949"/>
          <a:stretch>
            <a:fillRect/>
          </a:stretch>
        </p:blipFill>
        <p:spPr bwMode="auto">
          <a:xfrm>
            <a:off x="-36512" y="-27384"/>
            <a:ext cx="5832648" cy="381642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lum bright="22000" contrast="10000"/>
          </a:blip>
          <a:srcRect/>
          <a:stretch>
            <a:fillRect/>
          </a:stretch>
        </p:blipFill>
        <p:spPr bwMode="auto">
          <a:xfrm>
            <a:off x="2651381" y="2276873"/>
            <a:ext cx="6200023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7183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Claire Chappuis\Pictures\000.Mes images+Photos\Photos\Education\EPI\Cantine EPI_2019\20190114_12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021" y="116632"/>
            <a:ext cx="8700459" cy="6525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’image contient peut-être : une personne ou plus, personnes debout, plante et plein air"/>
          <p:cNvPicPr>
            <a:picLocks noChangeAspect="1" noChangeArrowheads="1"/>
          </p:cNvPicPr>
          <p:nvPr/>
        </p:nvPicPr>
        <p:blipFill>
          <a:blip r:embed="rId2" cstate="print"/>
          <a:srcRect b="30412"/>
          <a:stretch>
            <a:fillRect/>
          </a:stretch>
        </p:blipFill>
        <p:spPr bwMode="auto">
          <a:xfrm>
            <a:off x="971600" y="260648"/>
            <a:ext cx="7290048" cy="63630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L’image contient peut-être : 6 personnes, personnes souriantes, personnes debout et chaussu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L’image contient peut-être : 1 personne, debout et plein a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L’image contient peut-être : 10 personnes, personnes souriantes, personnes debo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7890" name="Picture 2" descr="Aucune description de photo disponibl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8914" name="Picture 2" descr="L’image contient peut-être : 4 personnes, personnes souriantes, personnes debout et plein a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b="41901"/>
          <a:stretch>
            <a:fillRect/>
          </a:stretch>
        </p:blipFill>
        <p:spPr bwMode="auto">
          <a:xfrm>
            <a:off x="122454" y="0"/>
            <a:ext cx="88420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 descr="L’image contient peut-être : 2 personnes, personnes assises et intéri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776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" descr="C:\Users\Claire Chappuis\Pictures\000.Mes images+Photos\Logos\50ème_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980728"/>
            <a:ext cx="7232112" cy="5112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4396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16016" y="116633"/>
            <a:ext cx="3312368" cy="1512168"/>
          </a:xfrm>
        </p:spPr>
        <p:txBody>
          <a:bodyPr>
            <a:normAutofit/>
          </a:bodyPr>
          <a:lstStyle/>
          <a:p>
            <a:r>
              <a:rPr lang="fr-FR" b="1" dirty="0" smtClean="0"/>
              <a:t>Besoin de </a:t>
            </a:r>
            <a:r>
              <a:rPr lang="fr-FR" sz="3200" b="1" dirty="0" smtClean="0"/>
              <a:t>Francophones !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1520" y="116632"/>
            <a:ext cx="2808312" cy="864096"/>
          </a:xfrm>
        </p:spPr>
        <p:txBody>
          <a:bodyPr/>
          <a:lstStyle/>
          <a:p>
            <a:pPr marL="457200" indent="-457200" algn="l">
              <a:buFontTx/>
              <a:buChar char="-"/>
            </a:pPr>
            <a:r>
              <a:rPr lang="fr-FR" dirty="0" smtClean="0"/>
              <a:t>Classe CP</a:t>
            </a:r>
          </a:p>
          <a:p>
            <a:pPr marL="457200" indent="-457200" algn="l">
              <a:buFontTx/>
              <a:buChar char="-"/>
            </a:pPr>
            <a:r>
              <a:rPr lang="fr-FR" dirty="0" smtClean="0"/>
              <a:t>Traductions </a:t>
            </a:r>
            <a:endParaRPr lang="fr-FR" dirty="0"/>
          </a:p>
        </p:txBody>
      </p:sp>
      <p:pic>
        <p:nvPicPr>
          <p:cNvPr id="1026" name="Picture 2" descr="C:\Users\Claire Chappuis\Pictures\000.Mes images+Photos\Photos\A trier\a trier_2019-05-20\IMG-20190408-WA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-428625"/>
            <a:ext cx="10287000" cy="7715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1979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ibiscus_Les filles du Roi_2013"/>
          <p:cNvSpPr>
            <a:spLocks noChangeAspect="1" noChangeArrowheads="1"/>
          </p:cNvSpPr>
          <p:nvPr/>
        </p:nvSpPr>
        <p:spPr bwMode="auto">
          <a:xfrm>
            <a:off x="34925" y="-90488"/>
            <a:ext cx="6134100" cy="4600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C:\Users\Claire Chappuis\Pictures\000.Mes images+Photos\Photos\Portraits\Hugciana, Elfira, Roda_2.png"/>
          <p:cNvPicPr>
            <a:picLocks noChangeAspect="1" noChangeArrowheads="1"/>
          </p:cNvPicPr>
          <p:nvPr/>
        </p:nvPicPr>
        <p:blipFill>
          <a:blip r:embed="rId2" cstate="print"/>
          <a:srcRect l="11839" r="12587" b="12730"/>
          <a:stretch>
            <a:fillRect/>
          </a:stretch>
        </p:blipFill>
        <p:spPr bwMode="auto">
          <a:xfrm>
            <a:off x="107504" y="548681"/>
            <a:ext cx="8981692" cy="5832648"/>
          </a:xfrm>
          <a:prstGeom prst="rect">
            <a:avLst/>
          </a:prstGeom>
          <a:noFill/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24284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9304" r="823" b="47928"/>
          <a:stretch>
            <a:fillRect/>
          </a:stretch>
        </p:blipFill>
        <p:spPr bwMode="auto">
          <a:xfrm>
            <a:off x="4572000" y="1430016"/>
            <a:ext cx="3384376" cy="542798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l="12945" r="3525"/>
          <a:stretch>
            <a:fillRect/>
          </a:stretch>
        </p:blipFill>
        <p:spPr bwMode="auto">
          <a:xfrm>
            <a:off x="1979712" y="1628800"/>
            <a:ext cx="2592288" cy="395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L’image contient peut-être : 1 personne, sourit, selfie et gros plan"/>
          <p:cNvPicPr>
            <a:picLocks noChangeAspect="1" noChangeArrowheads="1"/>
          </p:cNvPicPr>
          <p:nvPr/>
        </p:nvPicPr>
        <p:blipFill>
          <a:blip r:embed="rId4" cstate="print"/>
          <a:srcRect l="3781" r="4801" b="8725"/>
          <a:stretch>
            <a:fillRect/>
          </a:stretch>
        </p:blipFill>
        <p:spPr bwMode="auto">
          <a:xfrm>
            <a:off x="6588224" y="980728"/>
            <a:ext cx="2555776" cy="4536504"/>
          </a:xfrm>
          <a:prstGeom prst="rect">
            <a:avLst/>
          </a:prstGeom>
          <a:noFill/>
        </p:spPr>
      </p:pic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4788024" y="-99392"/>
            <a:ext cx="3240360" cy="1181993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La maison Hibiscus</a:t>
            </a:r>
            <a:endParaRPr lang="fr-FR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7397" r="59185" b="64850"/>
          <a:stretch>
            <a:fillRect/>
          </a:stretch>
        </p:blipFill>
        <p:spPr bwMode="auto">
          <a:xfrm>
            <a:off x="0" y="3193976"/>
            <a:ext cx="2267744" cy="366402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C:\Users\Claire Chappuis\Pictures\000.Mes images+Photos\Photos\Education\UCH\60 étudiants\20190315_181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37192">
            <a:off x="296829" y="85647"/>
            <a:ext cx="8517548" cy="63881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C:\Users\Claire Chappuis\Pictures\000.Mes images+Photos\Photos\Education\UCH\60 étudiants\ECP_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16"/>
          <a:stretch>
            <a:fillRect/>
          </a:stretch>
        </p:blipFill>
        <p:spPr bwMode="auto">
          <a:xfrm>
            <a:off x="0" y="247090"/>
            <a:ext cx="9159799" cy="62934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laire Chappuis\Pictures\000.Mes images+Photos\Photos\Education\UCH\60 étudiants\ECP_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9855"/>
            <a:ext cx="9252520" cy="61654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L’image contient peut-être : 1 personne, sourit, tex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15616"/>
            <a:ext cx="9144000" cy="9144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2735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L’image contient peut-être : ciel, nature, texte et plein a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7"/>
            <a:ext cx="9144000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60032" y="404664"/>
            <a:ext cx="3168352" cy="1470025"/>
          </a:xfrm>
        </p:spPr>
        <p:txBody>
          <a:bodyPr/>
          <a:lstStyle/>
          <a:p>
            <a:r>
              <a:rPr lang="fr-FR" b="1" dirty="0" smtClean="0"/>
              <a:t>Agriculture</a:t>
            </a:r>
            <a:endParaRPr lang="fr-FR" b="1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251520" y="404664"/>
            <a:ext cx="3309803" cy="1260629"/>
          </a:xfrm>
        </p:spPr>
        <p:txBody>
          <a:bodyPr/>
          <a:lstStyle/>
          <a:p>
            <a:r>
              <a:rPr lang="fr-FR" dirty="0" smtClean="0"/>
              <a:t>Projet d’irrigation avec Rotary Club Lamasquère/Pays de Muret</a:t>
            </a:r>
            <a:endParaRPr lang="fr-FR" dirty="0"/>
          </a:p>
        </p:txBody>
      </p:sp>
      <p:pic>
        <p:nvPicPr>
          <p:cNvPr id="3074" name="Picture 2" descr="C:\Users\Claire Chappuis\Pictures\000.Mes images+Photos\Photos\Education\Orphelinat\Peinture etc\IMG-20190325-WA0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85725"/>
            <a:ext cx="10287000" cy="6686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553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16016" y="260648"/>
            <a:ext cx="3384376" cy="1296145"/>
          </a:xfrm>
        </p:spPr>
        <p:txBody>
          <a:bodyPr>
            <a:normAutofit/>
          </a:bodyPr>
          <a:lstStyle/>
          <a:p>
            <a:r>
              <a:rPr lang="fr-FR" dirty="0" smtClean="0"/>
              <a:t>Eben-Ezer Mission, Inc.</a:t>
            </a:r>
            <a:endParaRPr lang="fr-FR" dirty="0"/>
          </a:p>
        </p:txBody>
      </p:sp>
      <p:pic>
        <p:nvPicPr>
          <p:cNvPr id="2050" name="Picture 2" descr="C:\Users\Claire Chappuis\Pictures\000.Mes images+Photos\Photos\Education\Orphelinat\Peinture etc\Après_Lionne Cher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42925"/>
            <a:ext cx="9144000" cy="7943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9513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60032" y="260648"/>
            <a:ext cx="2880320" cy="1728192"/>
          </a:xfrm>
        </p:spPr>
        <p:txBody>
          <a:bodyPr/>
          <a:lstStyle/>
          <a:p>
            <a:r>
              <a:rPr lang="fr-FR" b="1" dirty="0" smtClean="0"/>
              <a:t>Cours UCH</a:t>
            </a:r>
            <a:endParaRPr lang="fr-FR" b="1" dirty="0"/>
          </a:p>
        </p:txBody>
      </p:sp>
      <p:pic>
        <p:nvPicPr>
          <p:cNvPr id="8" name="image7.png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512" y="260648"/>
            <a:ext cx="8496944" cy="6336703"/>
          </a:xfrm>
          <a:prstGeom prst="rect">
            <a:avLst/>
          </a:prstGeom>
          <a:ln/>
        </p:spPr>
      </p:pic>
    </p:spTree>
    <p:extLst>
      <p:ext uri="{BB962C8B-B14F-4D97-AF65-F5344CB8AC3E}">
        <p14:creationId xmlns="" xmlns:p14="http://schemas.microsoft.com/office/powerpoint/2010/main" val="66897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1746" name="Picture 2" descr="L’image contient peut-être : 5 personnes, dont Ryan McGuine, personnes souriantes, personnes debo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16016" y="332656"/>
            <a:ext cx="3384376" cy="1728192"/>
          </a:xfrm>
        </p:spPr>
        <p:txBody>
          <a:bodyPr/>
          <a:lstStyle/>
          <a:p>
            <a:r>
              <a:rPr lang="fr-FR" b="1" dirty="0" smtClean="0"/>
              <a:t>Hôpital </a:t>
            </a:r>
            <a:br>
              <a:rPr lang="fr-FR" b="1" dirty="0" smtClean="0"/>
            </a:br>
            <a:r>
              <a:rPr lang="fr-FR" b="1" dirty="0" smtClean="0"/>
              <a:t>Eben-Ezer</a:t>
            </a:r>
            <a:endParaRPr lang="fr-FR" b="1" dirty="0"/>
          </a:p>
        </p:txBody>
      </p:sp>
      <p:pic>
        <p:nvPicPr>
          <p:cNvPr id="11266" name="Picture 2" descr="L’image contient peut-être : 4 personnes, personnes souriantes, personnes debo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9573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 descr="L’image contient peut-être : une personne ou plus et intérieur"/>
          <p:cNvPicPr>
            <a:picLocks noChangeAspect="1" noChangeArrowheads="1"/>
          </p:cNvPicPr>
          <p:nvPr/>
        </p:nvPicPr>
        <p:blipFill>
          <a:blip r:embed="rId2" cstate="print"/>
          <a:srcRect t="22837" b="14951"/>
          <a:stretch>
            <a:fillRect/>
          </a:stretch>
        </p:blipFill>
        <p:spPr bwMode="auto">
          <a:xfrm>
            <a:off x="467544" y="0"/>
            <a:ext cx="8213948" cy="6813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16016" y="260648"/>
            <a:ext cx="3313355" cy="1414128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Remise de lunettes: </a:t>
            </a:r>
            <a:r>
              <a:rPr lang="fr-FR" sz="1800" b="1" dirty="0" smtClean="0"/>
              <a:t>11 mars 2014</a:t>
            </a:r>
            <a:endParaRPr lang="fr-FR" sz="1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11 mars 2014</a:t>
            </a:r>
            <a:endParaRPr lang="fr-FR" dirty="0"/>
          </a:p>
        </p:txBody>
      </p:sp>
      <p:pic>
        <p:nvPicPr>
          <p:cNvPr id="4098" name="Picture 2" descr="C:\Users\Claire Chappuis\Pictures\000.Mes images+Photos\Photos\Education\Orphelinat\Noël 2018\IMG_20190126_122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7488832" cy="5616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5115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1202</TotalTime>
  <Words>42</Words>
  <Application>Microsoft Office PowerPoint</Application>
  <PresentationFormat>On-screen Show (4:3)</PresentationFormat>
  <Paragraphs>18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Austin</vt:lpstr>
      <vt:lpstr>Slide 1</vt:lpstr>
      <vt:lpstr>Slide 2</vt:lpstr>
      <vt:lpstr>Agriculture</vt:lpstr>
      <vt:lpstr>Eben-Ezer Mission, Inc.</vt:lpstr>
      <vt:lpstr>Cours UCH</vt:lpstr>
      <vt:lpstr>Slide 6</vt:lpstr>
      <vt:lpstr>Hôpital  Eben-Ezer</vt:lpstr>
      <vt:lpstr>Slide 8</vt:lpstr>
      <vt:lpstr>Remise de lunettes: 11 mars 2014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Besoin de Francophones !</vt:lpstr>
      <vt:lpstr>Slide 21</vt:lpstr>
      <vt:lpstr>La maison Hibiscus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Dr Claire</dc:creator>
  <cp:lastModifiedBy>Claire Chappuis</cp:lastModifiedBy>
  <cp:revision>85</cp:revision>
  <dcterms:created xsi:type="dcterms:W3CDTF">2014-05-28T17:39:44Z</dcterms:created>
  <dcterms:modified xsi:type="dcterms:W3CDTF">2019-06-08T09:14:28Z</dcterms:modified>
</cp:coreProperties>
</file>