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40"/>
  </p:notesMasterIdLst>
  <p:sldIdLst>
    <p:sldId id="256" r:id="rId2"/>
    <p:sldId id="261" r:id="rId3"/>
    <p:sldId id="257" r:id="rId4"/>
    <p:sldId id="287" r:id="rId5"/>
    <p:sldId id="325" r:id="rId6"/>
    <p:sldId id="288" r:id="rId7"/>
    <p:sldId id="291" r:id="rId8"/>
    <p:sldId id="289" r:id="rId9"/>
    <p:sldId id="290" r:id="rId10"/>
    <p:sldId id="292" r:id="rId11"/>
    <p:sldId id="293" r:id="rId12"/>
    <p:sldId id="321" r:id="rId13"/>
    <p:sldId id="318" r:id="rId14"/>
    <p:sldId id="319" r:id="rId15"/>
    <p:sldId id="296" r:id="rId16"/>
    <p:sldId id="297" r:id="rId17"/>
    <p:sldId id="298" r:id="rId18"/>
    <p:sldId id="294" r:id="rId19"/>
    <p:sldId id="299" r:id="rId20"/>
    <p:sldId id="302" r:id="rId21"/>
    <p:sldId id="300" r:id="rId22"/>
    <p:sldId id="303" r:id="rId23"/>
    <p:sldId id="320" r:id="rId24"/>
    <p:sldId id="308" r:id="rId25"/>
    <p:sldId id="304" r:id="rId26"/>
    <p:sldId id="310" r:id="rId27"/>
    <p:sldId id="309" r:id="rId28"/>
    <p:sldId id="305" r:id="rId29"/>
    <p:sldId id="311" r:id="rId30"/>
    <p:sldId id="322" r:id="rId31"/>
    <p:sldId id="317" r:id="rId32"/>
    <p:sldId id="306" r:id="rId33"/>
    <p:sldId id="313" r:id="rId34"/>
    <p:sldId id="314" r:id="rId35"/>
    <p:sldId id="315" r:id="rId36"/>
    <p:sldId id="323" r:id="rId37"/>
    <p:sldId id="324" r:id="rId38"/>
    <p:sldId id="316" r:id="rId3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4DCE7"/>
    <a:srgbClr val="00A4B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71"/>
    <p:restoredTop sz="94586"/>
  </p:normalViewPr>
  <p:slideViewPr>
    <p:cSldViewPr snapToGrid="0" snapToObjects="1">
      <p:cViewPr varScale="1">
        <p:scale>
          <a:sx n="98" d="100"/>
          <a:sy n="98" d="100"/>
        </p:scale>
        <p:origin x="728"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E665E0-33DB-1C46-B84B-D0C4AFDD2890}" type="datetimeFigureOut">
              <a:rPr lang="fr-FR" smtClean="0"/>
              <a:t>14/12/2019</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2EA48B-DC95-2A45-A6CB-890D137E01CD}" type="slidenum">
              <a:rPr lang="fr-FR" smtClean="0"/>
              <a:t>‹N°›</a:t>
            </a:fld>
            <a:endParaRPr lang="fr-FR"/>
          </a:p>
        </p:txBody>
      </p:sp>
    </p:spTree>
    <p:extLst>
      <p:ext uri="{BB962C8B-B14F-4D97-AF65-F5344CB8AC3E}">
        <p14:creationId xmlns:p14="http://schemas.microsoft.com/office/powerpoint/2010/main" val="3997555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6F8710E-2552-594C-BD37-3CBD2C9255DA}"/>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B0BA8AA7-24C4-1442-B3C2-A7B3A01D78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12A25CD0-8EF4-C643-8195-BD4F3A5FCD64}"/>
              </a:ext>
            </a:extLst>
          </p:cNvPr>
          <p:cNvSpPr>
            <a:spLocks noGrp="1"/>
          </p:cNvSpPr>
          <p:nvPr>
            <p:ph type="dt" sz="half" idx="10"/>
          </p:nvPr>
        </p:nvSpPr>
        <p:spPr/>
        <p:txBody>
          <a:bodyPr/>
          <a:lstStyle/>
          <a:p>
            <a:fld id="{345AD3A9-F517-F64B-A843-A7704235CFE7}" type="datetime1">
              <a:rPr lang="fr-FR" smtClean="0"/>
              <a:t>14/12/2019</a:t>
            </a:fld>
            <a:endParaRPr lang="fr-FR"/>
          </a:p>
        </p:txBody>
      </p:sp>
      <p:sp>
        <p:nvSpPr>
          <p:cNvPr id="5" name="Espace réservé du pied de page 4">
            <a:extLst>
              <a:ext uri="{FF2B5EF4-FFF2-40B4-BE49-F238E27FC236}">
                <a16:creationId xmlns:a16="http://schemas.microsoft.com/office/drawing/2014/main" id="{0C1FF781-7066-7042-89AA-7E41095D3BC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984ED14-8040-3B47-94BF-7EDE2DD14B34}"/>
              </a:ext>
            </a:extLst>
          </p:cNvPr>
          <p:cNvSpPr>
            <a:spLocks noGrp="1"/>
          </p:cNvSpPr>
          <p:nvPr>
            <p:ph type="sldNum" sz="quarter" idx="12"/>
          </p:nvPr>
        </p:nvSpPr>
        <p:spPr/>
        <p:txBody>
          <a:bodyPr/>
          <a:lstStyle/>
          <a:p>
            <a:fld id="{0F9B0FC5-444F-F74F-A802-4BCF1AD7A3FB}" type="slidenum">
              <a:rPr lang="fr-FR" smtClean="0"/>
              <a:t>‹N°›</a:t>
            </a:fld>
            <a:endParaRPr lang="fr-FR"/>
          </a:p>
        </p:txBody>
      </p:sp>
    </p:spTree>
    <p:extLst>
      <p:ext uri="{BB962C8B-B14F-4D97-AF65-F5344CB8AC3E}">
        <p14:creationId xmlns:p14="http://schemas.microsoft.com/office/powerpoint/2010/main" val="2526219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0227F56-FE7B-9748-B39D-1AA8E4AFFF1A}"/>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738F6359-EEC6-494D-A284-BCE01AEF9BF7}"/>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B735083-1CD2-6941-98A7-2C4313F1FEF1}"/>
              </a:ext>
            </a:extLst>
          </p:cNvPr>
          <p:cNvSpPr>
            <a:spLocks noGrp="1"/>
          </p:cNvSpPr>
          <p:nvPr>
            <p:ph type="dt" sz="half" idx="10"/>
          </p:nvPr>
        </p:nvSpPr>
        <p:spPr/>
        <p:txBody>
          <a:bodyPr/>
          <a:lstStyle/>
          <a:p>
            <a:fld id="{42EB33DA-5A4F-CE44-BE9A-6E01A1ABF50D}" type="datetime1">
              <a:rPr lang="fr-FR" smtClean="0"/>
              <a:t>14/12/2019</a:t>
            </a:fld>
            <a:endParaRPr lang="fr-FR"/>
          </a:p>
        </p:txBody>
      </p:sp>
      <p:sp>
        <p:nvSpPr>
          <p:cNvPr id="5" name="Espace réservé du pied de page 4">
            <a:extLst>
              <a:ext uri="{FF2B5EF4-FFF2-40B4-BE49-F238E27FC236}">
                <a16:creationId xmlns:a16="http://schemas.microsoft.com/office/drawing/2014/main" id="{52CF5D1D-1898-934B-89C1-2EA4552851C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3D32490-1AE1-3044-830B-B9222CBA3496}"/>
              </a:ext>
            </a:extLst>
          </p:cNvPr>
          <p:cNvSpPr>
            <a:spLocks noGrp="1"/>
          </p:cNvSpPr>
          <p:nvPr>
            <p:ph type="sldNum" sz="quarter" idx="12"/>
          </p:nvPr>
        </p:nvSpPr>
        <p:spPr/>
        <p:txBody>
          <a:bodyPr/>
          <a:lstStyle/>
          <a:p>
            <a:fld id="{0F9B0FC5-444F-F74F-A802-4BCF1AD7A3FB}" type="slidenum">
              <a:rPr lang="fr-FR" smtClean="0"/>
              <a:t>‹N°›</a:t>
            </a:fld>
            <a:endParaRPr lang="fr-FR"/>
          </a:p>
        </p:txBody>
      </p:sp>
    </p:spTree>
    <p:extLst>
      <p:ext uri="{BB962C8B-B14F-4D97-AF65-F5344CB8AC3E}">
        <p14:creationId xmlns:p14="http://schemas.microsoft.com/office/powerpoint/2010/main" val="169770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1485EDE5-9ABD-9741-9424-BFC02686D136}"/>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D30776FD-FC93-0E4B-8F83-190949F5C6A6}"/>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F279D72-6C1F-7C4C-8230-4D7960CF0EE4}"/>
              </a:ext>
            </a:extLst>
          </p:cNvPr>
          <p:cNvSpPr>
            <a:spLocks noGrp="1"/>
          </p:cNvSpPr>
          <p:nvPr>
            <p:ph type="dt" sz="half" idx="10"/>
          </p:nvPr>
        </p:nvSpPr>
        <p:spPr/>
        <p:txBody>
          <a:bodyPr/>
          <a:lstStyle/>
          <a:p>
            <a:fld id="{D92C5C32-9FD5-D44A-A790-5F60500C8B92}" type="datetime1">
              <a:rPr lang="fr-FR" smtClean="0"/>
              <a:t>14/12/2019</a:t>
            </a:fld>
            <a:endParaRPr lang="fr-FR"/>
          </a:p>
        </p:txBody>
      </p:sp>
      <p:sp>
        <p:nvSpPr>
          <p:cNvPr id="5" name="Espace réservé du pied de page 4">
            <a:extLst>
              <a:ext uri="{FF2B5EF4-FFF2-40B4-BE49-F238E27FC236}">
                <a16:creationId xmlns:a16="http://schemas.microsoft.com/office/drawing/2014/main" id="{10204304-3433-3346-85EF-4B969218233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2DFB40B-D0A1-864E-9C9A-FF76CF5DD488}"/>
              </a:ext>
            </a:extLst>
          </p:cNvPr>
          <p:cNvSpPr>
            <a:spLocks noGrp="1"/>
          </p:cNvSpPr>
          <p:nvPr>
            <p:ph type="sldNum" sz="quarter" idx="12"/>
          </p:nvPr>
        </p:nvSpPr>
        <p:spPr/>
        <p:txBody>
          <a:bodyPr/>
          <a:lstStyle/>
          <a:p>
            <a:fld id="{0F9B0FC5-444F-F74F-A802-4BCF1AD7A3FB}" type="slidenum">
              <a:rPr lang="fr-FR" smtClean="0"/>
              <a:t>‹N°›</a:t>
            </a:fld>
            <a:endParaRPr lang="fr-FR"/>
          </a:p>
        </p:txBody>
      </p:sp>
    </p:spTree>
    <p:extLst>
      <p:ext uri="{BB962C8B-B14F-4D97-AF65-F5344CB8AC3E}">
        <p14:creationId xmlns:p14="http://schemas.microsoft.com/office/powerpoint/2010/main" val="1193873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B239A5-8261-F64B-9766-86F91BE88AD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922E3E7-9C3F-1745-B6DA-B4B40D0D1EF9}"/>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DBDA202-8F83-394F-9AFF-16E274EE1D7B}"/>
              </a:ext>
            </a:extLst>
          </p:cNvPr>
          <p:cNvSpPr>
            <a:spLocks noGrp="1"/>
          </p:cNvSpPr>
          <p:nvPr>
            <p:ph type="dt" sz="half" idx="10"/>
          </p:nvPr>
        </p:nvSpPr>
        <p:spPr/>
        <p:txBody>
          <a:bodyPr/>
          <a:lstStyle/>
          <a:p>
            <a:fld id="{E70708E4-3889-9348-84A7-BFA7B3675674}" type="datetime1">
              <a:rPr lang="fr-FR" smtClean="0"/>
              <a:t>14/12/2019</a:t>
            </a:fld>
            <a:endParaRPr lang="fr-FR"/>
          </a:p>
        </p:txBody>
      </p:sp>
      <p:sp>
        <p:nvSpPr>
          <p:cNvPr id="5" name="Espace réservé du pied de page 4">
            <a:extLst>
              <a:ext uri="{FF2B5EF4-FFF2-40B4-BE49-F238E27FC236}">
                <a16:creationId xmlns:a16="http://schemas.microsoft.com/office/drawing/2014/main" id="{FE4253CC-0D05-2A48-B12E-224C556F282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B98D255-F78E-BB4E-B3B7-7A2DFAB89B07}"/>
              </a:ext>
            </a:extLst>
          </p:cNvPr>
          <p:cNvSpPr>
            <a:spLocks noGrp="1"/>
          </p:cNvSpPr>
          <p:nvPr>
            <p:ph type="sldNum" sz="quarter" idx="12"/>
          </p:nvPr>
        </p:nvSpPr>
        <p:spPr/>
        <p:txBody>
          <a:bodyPr/>
          <a:lstStyle/>
          <a:p>
            <a:fld id="{0F9B0FC5-444F-F74F-A802-4BCF1AD7A3FB}" type="slidenum">
              <a:rPr lang="fr-FR" smtClean="0"/>
              <a:t>‹N°›</a:t>
            </a:fld>
            <a:endParaRPr lang="fr-FR"/>
          </a:p>
        </p:txBody>
      </p:sp>
    </p:spTree>
    <p:extLst>
      <p:ext uri="{BB962C8B-B14F-4D97-AF65-F5344CB8AC3E}">
        <p14:creationId xmlns:p14="http://schemas.microsoft.com/office/powerpoint/2010/main" val="3699544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D8CD40C-E8EC-D84B-9A38-59F2B212D8F8}"/>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F7EB4F5D-08C2-3546-AB37-D01CADE3C0B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E8C85D89-DEED-0A43-8DA5-E33C9BE953EE}"/>
              </a:ext>
            </a:extLst>
          </p:cNvPr>
          <p:cNvSpPr>
            <a:spLocks noGrp="1"/>
          </p:cNvSpPr>
          <p:nvPr>
            <p:ph type="dt" sz="half" idx="10"/>
          </p:nvPr>
        </p:nvSpPr>
        <p:spPr/>
        <p:txBody>
          <a:bodyPr/>
          <a:lstStyle/>
          <a:p>
            <a:fld id="{DF396D39-5A2A-A84D-A250-3F970412ADE4}" type="datetime1">
              <a:rPr lang="fr-FR" smtClean="0"/>
              <a:t>14/12/2019</a:t>
            </a:fld>
            <a:endParaRPr lang="fr-FR"/>
          </a:p>
        </p:txBody>
      </p:sp>
      <p:sp>
        <p:nvSpPr>
          <p:cNvPr id="5" name="Espace réservé du pied de page 4">
            <a:extLst>
              <a:ext uri="{FF2B5EF4-FFF2-40B4-BE49-F238E27FC236}">
                <a16:creationId xmlns:a16="http://schemas.microsoft.com/office/drawing/2014/main" id="{1974C72F-E313-C843-856D-E2263195C67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17852AA-F5FF-D54D-99BE-725D16DCD3CE}"/>
              </a:ext>
            </a:extLst>
          </p:cNvPr>
          <p:cNvSpPr>
            <a:spLocks noGrp="1"/>
          </p:cNvSpPr>
          <p:nvPr>
            <p:ph type="sldNum" sz="quarter" idx="12"/>
          </p:nvPr>
        </p:nvSpPr>
        <p:spPr/>
        <p:txBody>
          <a:bodyPr/>
          <a:lstStyle/>
          <a:p>
            <a:fld id="{0F9B0FC5-444F-F74F-A802-4BCF1AD7A3FB}" type="slidenum">
              <a:rPr lang="fr-FR" smtClean="0"/>
              <a:t>‹N°›</a:t>
            </a:fld>
            <a:endParaRPr lang="fr-FR"/>
          </a:p>
        </p:txBody>
      </p:sp>
    </p:spTree>
    <p:extLst>
      <p:ext uri="{BB962C8B-B14F-4D97-AF65-F5344CB8AC3E}">
        <p14:creationId xmlns:p14="http://schemas.microsoft.com/office/powerpoint/2010/main" val="1503496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93CE99-9ECA-0F4E-ADAF-DEF6E041EAE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F524BCB-55B2-154B-A65B-0DA6BD419740}"/>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FC07B7F8-037E-EF44-A82A-D1A8A7D5853E}"/>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766C35A4-7732-574F-9290-24D921C103AD}"/>
              </a:ext>
            </a:extLst>
          </p:cNvPr>
          <p:cNvSpPr>
            <a:spLocks noGrp="1"/>
          </p:cNvSpPr>
          <p:nvPr>
            <p:ph type="dt" sz="half" idx="10"/>
          </p:nvPr>
        </p:nvSpPr>
        <p:spPr/>
        <p:txBody>
          <a:bodyPr/>
          <a:lstStyle/>
          <a:p>
            <a:fld id="{3E94ED92-5B76-D845-8A35-5B3AFD58FB9A}" type="datetime1">
              <a:rPr lang="fr-FR" smtClean="0"/>
              <a:t>14/12/2019</a:t>
            </a:fld>
            <a:endParaRPr lang="fr-FR"/>
          </a:p>
        </p:txBody>
      </p:sp>
      <p:sp>
        <p:nvSpPr>
          <p:cNvPr id="6" name="Espace réservé du pied de page 5">
            <a:extLst>
              <a:ext uri="{FF2B5EF4-FFF2-40B4-BE49-F238E27FC236}">
                <a16:creationId xmlns:a16="http://schemas.microsoft.com/office/drawing/2014/main" id="{8692F68F-2FB1-324F-8D4B-9F51F3577DD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9AB80F5-E1FA-2843-84DD-CA6DBEC0F5AB}"/>
              </a:ext>
            </a:extLst>
          </p:cNvPr>
          <p:cNvSpPr>
            <a:spLocks noGrp="1"/>
          </p:cNvSpPr>
          <p:nvPr>
            <p:ph type="sldNum" sz="quarter" idx="12"/>
          </p:nvPr>
        </p:nvSpPr>
        <p:spPr/>
        <p:txBody>
          <a:bodyPr/>
          <a:lstStyle/>
          <a:p>
            <a:fld id="{0F9B0FC5-444F-F74F-A802-4BCF1AD7A3FB}" type="slidenum">
              <a:rPr lang="fr-FR" smtClean="0"/>
              <a:t>‹N°›</a:t>
            </a:fld>
            <a:endParaRPr lang="fr-FR"/>
          </a:p>
        </p:txBody>
      </p:sp>
    </p:spTree>
    <p:extLst>
      <p:ext uri="{BB962C8B-B14F-4D97-AF65-F5344CB8AC3E}">
        <p14:creationId xmlns:p14="http://schemas.microsoft.com/office/powerpoint/2010/main" val="1414883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FABBE2-7601-7447-8BF9-6A486083D313}"/>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3FB827DE-3CBA-C94C-B2D4-593917831D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A2C1BDEC-99F6-0F4B-8232-7852DF00273F}"/>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F30D1D00-1DA5-3C4B-9858-8161364265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8B5BD191-9458-F349-99E9-1E7BFA486301}"/>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796A3F2C-A75B-F249-812C-8DC4961B8AAE}"/>
              </a:ext>
            </a:extLst>
          </p:cNvPr>
          <p:cNvSpPr>
            <a:spLocks noGrp="1"/>
          </p:cNvSpPr>
          <p:nvPr>
            <p:ph type="dt" sz="half" idx="10"/>
          </p:nvPr>
        </p:nvSpPr>
        <p:spPr/>
        <p:txBody>
          <a:bodyPr/>
          <a:lstStyle/>
          <a:p>
            <a:fld id="{B28470D0-F466-194F-94A1-BBEC821807BF}" type="datetime1">
              <a:rPr lang="fr-FR" smtClean="0"/>
              <a:t>14/12/2019</a:t>
            </a:fld>
            <a:endParaRPr lang="fr-FR"/>
          </a:p>
        </p:txBody>
      </p:sp>
      <p:sp>
        <p:nvSpPr>
          <p:cNvPr id="8" name="Espace réservé du pied de page 7">
            <a:extLst>
              <a:ext uri="{FF2B5EF4-FFF2-40B4-BE49-F238E27FC236}">
                <a16:creationId xmlns:a16="http://schemas.microsoft.com/office/drawing/2014/main" id="{BE3FFB6A-EBA4-C545-95DB-A18172DFF629}"/>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83AD841A-B31F-DE4B-8961-62D2BD51AB67}"/>
              </a:ext>
            </a:extLst>
          </p:cNvPr>
          <p:cNvSpPr>
            <a:spLocks noGrp="1"/>
          </p:cNvSpPr>
          <p:nvPr>
            <p:ph type="sldNum" sz="quarter" idx="12"/>
          </p:nvPr>
        </p:nvSpPr>
        <p:spPr/>
        <p:txBody>
          <a:bodyPr/>
          <a:lstStyle/>
          <a:p>
            <a:fld id="{0F9B0FC5-444F-F74F-A802-4BCF1AD7A3FB}" type="slidenum">
              <a:rPr lang="fr-FR" smtClean="0"/>
              <a:t>‹N°›</a:t>
            </a:fld>
            <a:endParaRPr lang="fr-FR"/>
          </a:p>
        </p:txBody>
      </p:sp>
    </p:spTree>
    <p:extLst>
      <p:ext uri="{BB962C8B-B14F-4D97-AF65-F5344CB8AC3E}">
        <p14:creationId xmlns:p14="http://schemas.microsoft.com/office/powerpoint/2010/main" val="2833620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6D8976-249A-0E47-A915-6561BB0AA855}"/>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A3D0DC4E-EC81-B34C-8BFE-CF8AFFFED6F1}"/>
              </a:ext>
            </a:extLst>
          </p:cNvPr>
          <p:cNvSpPr>
            <a:spLocks noGrp="1"/>
          </p:cNvSpPr>
          <p:nvPr>
            <p:ph type="dt" sz="half" idx="10"/>
          </p:nvPr>
        </p:nvSpPr>
        <p:spPr/>
        <p:txBody>
          <a:bodyPr/>
          <a:lstStyle/>
          <a:p>
            <a:fld id="{C5F2899A-6ED3-3947-AB20-7A7AE4D60C2A}" type="datetime1">
              <a:rPr lang="fr-FR" smtClean="0"/>
              <a:t>14/12/2019</a:t>
            </a:fld>
            <a:endParaRPr lang="fr-FR"/>
          </a:p>
        </p:txBody>
      </p:sp>
      <p:sp>
        <p:nvSpPr>
          <p:cNvPr id="4" name="Espace réservé du pied de page 3">
            <a:extLst>
              <a:ext uri="{FF2B5EF4-FFF2-40B4-BE49-F238E27FC236}">
                <a16:creationId xmlns:a16="http://schemas.microsoft.com/office/drawing/2014/main" id="{BE7B59D0-11C0-4244-96B2-7600AF2C0681}"/>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C68484AE-0AFC-DB46-AFF3-9B196DDFDD50}"/>
              </a:ext>
            </a:extLst>
          </p:cNvPr>
          <p:cNvSpPr>
            <a:spLocks noGrp="1"/>
          </p:cNvSpPr>
          <p:nvPr>
            <p:ph type="sldNum" sz="quarter" idx="12"/>
          </p:nvPr>
        </p:nvSpPr>
        <p:spPr/>
        <p:txBody>
          <a:bodyPr/>
          <a:lstStyle/>
          <a:p>
            <a:fld id="{0F9B0FC5-444F-F74F-A802-4BCF1AD7A3FB}" type="slidenum">
              <a:rPr lang="fr-FR" smtClean="0"/>
              <a:t>‹N°›</a:t>
            </a:fld>
            <a:endParaRPr lang="fr-FR"/>
          </a:p>
        </p:txBody>
      </p:sp>
    </p:spTree>
    <p:extLst>
      <p:ext uri="{BB962C8B-B14F-4D97-AF65-F5344CB8AC3E}">
        <p14:creationId xmlns:p14="http://schemas.microsoft.com/office/powerpoint/2010/main" val="4212867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A06AA901-983F-B54C-996E-B626FCFA07D1}"/>
              </a:ext>
            </a:extLst>
          </p:cNvPr>
          <p:cNvSpPr>
            <a:spLocks noGrp="1"/>
          </p:cNvSpPr>
          <p:nvPr>
            <p:ph type="dt" sz="half" idx="10"/>
          </p:nvPr>
        </p:nvSpPr>
        <p:spPr/>
        <p:txBody>
          <a:bodyPr/>
          <a:lstStyle/>
          <a:p>
            <a:fld id="{D4EEBDCC-3F7E-914F-A462-5E31A3B8125F}" type="datetime1">
              <a:rPr lang="fr-FR" smtClean="0"/>
              <a:t>14/12/2019</a:t>
            </a:fld>
            <a:endParaRPr lang="fr-FR"/>
          </a:p>
        </p:txBody>
      </p:sp>
      <p:sp>
        <p:nvSpPr>
          <p:cNvPr id="3" name="Espace réservé du pied de page 2">
            <a:extLst>
              <a:ext uri="{FF2B5EF4-FFF2-40B4-BE49-F238E27FC236}">
                <a16:creationId xmlns:a16="http://schemas.microsoft.com/office/drawing/2014/main" id="{28E88A70-5A84-2143-A096-8E788F31F409}"/>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9A1A10F3-9CF9-864D-A12A-395534B36EB9}"/>
              </a:ext>
            </a:extLst>
          </p:cNvPr>
          <p:cNvSpPr>
            <a:spLocks noGrp="1"/>
          </p:cNvSpPr>
          <p:nvPr>
            <p:ph type="sldNum" sz="quarter" idx="12"/>
          </p:nvPr>
        </p:nvSpPr>
        <p:spPr/>
        <p:txBody>
          <a:bodyPr/>
          <a:lstStyle/>
          <a:p>
            <a:fld id="{0F9B0FC5-444F-F74F-A802-4BCF1AD7A3FB}" type="slidenum">
              <a:rPr lang="fr-FR" smtClean="0"/>
              <a:t>‹N°›</a:t>
            </a:fld>
            <a:endParaRPr lang="fr-FR"/>
          </a:p>
        </p:txBody>
      </p:sp>
    </p:spTree>
    <p:extLst>
      <p:ext uri="{BB962C8B-B14F-4D97-AF65-F5344CB8AC3E}">
        <p14:creationId xmlns:p14="http://schemas.microsoft.com/office/powerpoint/2010/main" val="3714590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B2E745-27B8-A14E-A409-2D5849FC5FF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53189EE0-333A-E14A-AF1D-1E451958786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3DCF7CE9-6DD3-644C-A47E-2C7D052A2B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479824D-E650-0B47-AE16-16D27C24513D}"/>
              </a:ext>
            </a:extLst>
          </p:cNvPr>
          <p:cNvSpPr>
            <a:spLocks noGrp="1"/>
          </p:cNvSpPr>
          <p:nvPr>
            <p:ph type="dt" sz="half" idx="10"/>
          </p:nvPr>
        </p:nvSpPr>
        <p:spPr/>
        <p:txBody>
          <a:bodyPr/>
          <a:lstStyle/>
          <a:p>
            <a:fld id="{F4F02777-A91D-1D41-A705-501A7F38D0B7}" type="datetime1">
              <a:rPr lang="fr-FR" smtClean="0"/>
              <a:t>14/12/2019</a:t>
            </a:fld>
            <a:endParaRPr lang="fr-FR"/>
          </a:p>
        </p:txBody>
      </p:sp>
      <p:sp>
        <p:nvSpPr>
          <p:cNvPr id="6" name="Espace réservé du pied de page 5">
            <a:extLst>
              <a:ext uri="{FF2B5EF4-FFF2-40B4-BE49-F238E27FC236}">
                <a16:creationId xmlns:a16="http://schemas.microsoft.com/office/drawing/2014/main" id="{1D5BF1D8-66A6-C14A-A341-5491A7296EA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BD7D5F3-C8C8-1047-AD9A-EAE6B59C6EC2}"/>
              </a:ext>
            </a:extLst>
          </p:cNvPr>
          <p:cNvSpPr>
            <a:spLocks noGrp="1"/>
          </p:cNvSpPr>
          <p:nvPr>
            <p:ph type="sldNum" sz="quarter" idx="12"/>
          </p:nvPr>
        </p:nvSpPr>
        <p:spPr/>
        <p:txBody>
          <a:bodyPr/>
          <a:lstStyle/>
          <a:p>
            <a:fld id="{0F9B0FC5-444F-F74F-A802-4BCF1AD7A3FB}" type="slidenum">
              <a:rPr lang="fr-FR" smtClean="0"/>
              <a:t>‹N°›</a:t>
            </a:fld>
            <a:endParaRPr lang="fr-FR"/>
          </a:p>
        </p:txBody>
      </p:sp>
    </p:spTree>
    <p:extLst>
      <p:ext uri="{BB962C8B-B14F-4D97-AF65-F5344CB8AC3E}">
        <p14:creationId xmlns:p14="http://schemas.microsoft.com/office/powerpoint/2010/main" val="3743902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E1E6211-E52D-6F4C-94FC-1D710E68DA0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028E85A4-E6C5-8844-B624-8FC7B25CBE9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5E103603-99E3-B44F-81C7-E2173C51CB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C93AB38-8804-CD46-A137-0F6784DF98B7}"/>
              </a:ext>
            </a:extLst>
          </p:cNvPr>
          <p:cNvSpPr>
            <a:spLocks noGrp="1"/>
          </p:cNvSpPr>
          <p:nvPr>
            <p:ph type="dt" sz="half" idx="10"/>
          </p:nvPr>
        </p:nvSpPr>
        <p:spPr/>
        <p:txBody>
          <a:bodyPr/>
          <a:lstStyle/>
          <a:p>
            <a:fld id="{468CBEED-7B66-E74B-A347-CCD7278AA9A9}" type="datetime1">
              <a:rPr lang="fr-FR" smtClean="0"/>
              <a:t>14/12/2019</a:t>
            </a:fld>
            <a:endParaRPr lang="fr-FR"/>
          </a:p>
        </p:txBody>
      </p:sp>
      <p:sp>
        <p:nvSpPr>
          <p:cNvPr id="6" name="Espace réservé du pied de page 5">
            <a:extLst>
              <a:ext uri="{FF2B5EF4-FFF2-40B4-BE49-F238E27FC236}">
                <a16:creationId xmlns:a16="http://schemas.microsoft.com/office/drawing/2014/main" id="{C4562D29-6D58-CC47-98C9-697B6CDB4A2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C0400CB-1B82-0947-98B7-F919C0D1C97F}"/>
              </a:ext>
            </a:extLst>
          </p:cNvPr>
          <p:cNvSpPr>
            <a:spLocks noGrp="1"/>
          </p:cNvSpPr>
          <p:nvPr>
            <p:ph type="sldNum" sz="quarter" idx="12"/>
          </p:nvPr>
        </p:nvSpPr>
        <p:spPr/>
        <p:txBody>
          <a:bodyPr/>
          <a:lstStyle/>
          <a:p>
            <a:fld id="{0F9B0FC5-444F-F74F-A802-4BCF1AD7A3FB}" type="slidenum">
              <a:rPr lang="fr-FR" smtClean="0"/>
              <a:t>‹N°›</a:t>
            </a:fld>
            <a:endParaRPr lang="fr-FR"/>
          </a:p>
        </p:txBody>
      </p:sp>
    </p:spTree>
    <p:extLst>
      <p:ext uri="{BB962C8B-B14F-4D97-AF65-F5344CB8AC3E}">
        <p14:creationId xmlns:p14="http://schemas.microsoft.com/office/powerpoint/2010/main" val="2185029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F98296F1-2A12-FC41-B10E-BC5B45CD32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dirty="0"/>
              <a:t>Modifiez le style du titre</a:t>
            </a:r>
          </a:p>
        </p:txBody>
      </p:sp>
      <p:sp>
        <p:nvSpPr>
          <p:cNvPr id="3" name="Espace réservé du texte 2">
            <a:extLst>
              <a:ext uri="{FF2B5EF4-FFF2-40B4-BE49-F238E27FC236}">
                <a16:creationId xmlns:a16="http://schemas.microsoft.com/office/drawing/2014/main" id="{43CCCC39-86E0-BA48-B373-5041868529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B909BE7-FC7C-9948-A1AD-AADFCB6167C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F01E53-97EA-FB41-AF1F-B6B6855B6D98}" type="datetime1">
              <a:rPr lang="fr-FR" smtClean="0"/>
              <a:t>14/12/2019</a:t>
            </a:fld>
            <a:endParaRPr lang="fr-FR"/>
          </a:p>
        </p:txBody>
      </p:sp>
      <p:sp>
        <p:nvSpPr>
          <p:cNvPr id="5" name="Espace réservé du pied de page 4">
            <a:extLst>
              <a:ext uri="{FF2B5EF4-FFF2-40B4-BE49-F238E27FC236}">
                <a16:creationId xmlns:a16="http://schemas.microsoft.com/office/drawing/2014/main" id="{D4BAFFEB-FC9D-6340-93F5-0BB2EB1AAE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8B9DE50A-38B6-774A-9AB2-1272269623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9B0FC5-444F-F74F-A802-4BCF1AD7A3FB}" type="slidenum">
              <a:rPr lang="fr-FR" smtClean="0"/>
              <a:t>‹N°›</a:t>
            </a:fld>
            <a:endParaRPr lang="fr-FR"/>
          </a:p>
        </p:txBody>
      </p:sp>
    </p:spTree>
    <p:extLst>
      <p:ext uri="{BB962C8B-B14F-4D97-AF65-F5344CB8AC3E}">
        <p14:creationId xmlns:p14="http://schemas.microsoft.com/office/powerpoint/2010/main" val="3891260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b="0" i="0" kern="1200">
          <a:solidFill>
            <a:schemeClr val="tx1"/>
          </a:solidFill>
          <a:latin typeface="Gilroy-Medium ☞"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A4BE"/>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FD63306-DDB6-2F41-8C7E-1B6BB2E7DE75}"/>
              </a:ext>
            </a:extLst>
          </p:cNvPr>
          <p:cNvSpPr>
            <a:spLocks noGrp="1"/>
          </p:cNvSpPr>
          <p:nvPr>
            <p:ph type="ctrTitle"/>
          </p:nvPr>
        </p:nvSpPr>
        <p:spPr>
          <a:xfrm>
            <a:off x="821603" y="1003957"/>
            <a:ext cx="10548792" cy="3139321"/>
          </a:xfrm>
        </p:spPr>
        <p:txBody>
          <a:bodyPr wrap="square">
            <a:spAutoFit/>
          </a:bodyPr>
          <a:lstStyle/>
          <a:p>
            <a:pPr>
              <a:lnSpc>
                <a:spcPct val="100000"/>
              </a:lnSpc>
              <a:spcAft>
                <a:spcPts val="1200"/>
              </a:spcAft>
            </a:pPr>
            <a:r>
              <a:rPr lang="fr-FR" sz="7200" dirty="0">
                <a:solidFill>
                  <a:schemeClr val="bg1"/>
                </a:solidFill>
                <a:latin typeface="Arial" panose="020B0604020202020204" pitchFamily="34" charset="0"/>
                <a:cs typeface="Arial" panose="020B0604020202020204" pitchFamily="34" charset="0"/>
              </a:rPr>
              <a:t>LAÏCITÉ ET LIBERTÉ</a:t>
            </a:r>
            <a:br>
              <a:rPr lang="fr-FR" sz="7200" dirty="0">
                <a:solidFill>
                  <a:schemeClr val="bg1"/>
                </a:solidFill>
                <a:latin typeface="Arial" panose="020B0604020202020204" pitchFamily="34" charset="0"/>
                <a:cs typeface="Arial" panose="020B0604020202020204" pitchFamily="34" charset="0"/>
              </a:rPr>
            </a:br>
            <a:r>
              <a:rPr lang="fr-FR" sz="7200" dirty="0">
                <a:solidFill>
                  <a:schemeClr val="bg1"/>
                </a:solidFill>
                <a:latin typeface="Arial" panose="020B0604020202020204" pitchFamily="34" charset="0"/>
                <a:cs typeface="Arial" panose="020B0604020202020204" pitchFamily="34" charset="0"/>
              </a:rPr>
              <a:t>DE CULTE EN FRANCE</a:t>
            </a:r>
            <a:br>
              <a:rPr lang="fr-FR" dirty="0">
                <a:solidFill>
                  <a:schemeClr val="bg1"/>
                </a:solidFill>
                <a:latin typeface="Arial" panose="020B0604020202020204" pitchFamily="34" charset="0"/>
                <a:cs typeface="Arial" panose="020B0604020202020204" pitchFamily="34" charset="0"/>
              </a:rPr>
            </a:br>
            <a:r>
              <a:rPr lang="fr-FR" sz="5400" dirty="0">
                <a:solidFill>
                  <a:schemeClr val="bg1"/>
                </a:solidFill>
                <a:latin typeface="Arial" panose="020B0604020202020204" pitchFamily="34" charset="0"/>
                <a:cs typeface="Arial" panose="020B0604020202020204" pitchFamily="34" charset="0"/>
              </a:rPr>
              <a:t>est-il encore possible de croire ?</a:t>
            </a:r>
          </a:p>
        </p:txBody>
      </p:sp>
      <p:sp>
        <p:nvSpPr>
          <p:cNvPr id="4" name="ZoneTexte 3">
            <a:extLst>
              <a:ext uri="{FF2B5EF4-FFF2-40B4-BE49-F238E27FC236}">
                <a16:creationId xmlns:a16="http://schemas.microsoft.com/office/drawing/2014/main" id="{0DDB6947-FD48-644A-B079-3B56B574723A}"/>
              </a:ext>
            </a:extLst>
          </p:cNvPr>
          <p:cNvSpPr txBox="1"/>
          <p:nvPr/>
        </p:nvSpPr>
        <p:spPr>
          <a:xfrm>
            <a:off x="6095999" y="5658928"/>
            <a:ext cx="5687684" cy="1015663"/>
          </a:xfrm>
          <a:prstGeom prst="rect">
            <a:avLst/>
          </a:prstGeom>
          <a:noFill/>
        </p:spPr>
        <p:txBody>
          <a:bodyPr wrap="square" rtlCol="0">
            <a:spAutoFit/>
          </a:bodyPr>
          <a:lstStyle/>
          <a:p>
            <a:pPr algn="r"/>
            <a:r>
              <a:rPr lang="fr-FR" sz="3200" dirty="0">
                <a:solidFill>
                  <a:srgbClr val="B4DCE7"/>
                </a:solidFill>
                <a:latin typeface="Arial" panose="020B0604020202020204" pitchFamily="34" charset="0"/>
                <a:cs typeface="Arial" panose="020B0604020202020204" pitchFamily="34" charset="0"/>
              </a:rPr>
              <a:t>Etienne Lhermenault </a:t>
            </a:r>
          </a:p>
          <a:p>
            <a:pPr algn="r"/>
            <a:r>
              <a:rPr lang="fr-FR" sz="2800" dirty="0">
                <a:solidFill>
                  <a:srgbClr val="B4DCE7"/>
                </a:solidFill>
                <a:latin typeface="Arial" panose="020B0604020202020204" pitchFamily="34" charset="0"/>
                <a:cs typeface="Arial" panose="020B0604020202020204" pitchFamily="34" charset="0"/>
              </a:rPr>
              <a:t>Alès, le 15 décembre 2019</a:t>
            </a:r>
          </a:p>
        </p:txBody>
      </p:sp>
    </p:spTree>
    <p:extLst>
      <p:ext uri="{BB962C8B-B14F-4D97-AF65-F5344CB8AC3E}">
        <p14:creationId xmlns:p14="http://schemas.microsoft.com/office/powerpoint/2010/main" val="37897684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A4BE"/>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6B3357-EA59-5646-97FB-BAF24F1EE9F3}"/>
              </a:ext>
            </a:extLst>
          </p:cNvPr>
          <p:cNvSpPr>
            <a:spLocks noGrp="1"/>
          </p:cNvSpPr>
          <p:nvPr>
            <p:ph type="title"/>
          </p:nvPr>
        </p:nvSpPr>
        <p:spPr>
          <a:xfrm>
            <a:off x="396815" y="311509"/>
            <a:ext cx="11473132" cy="739056"/>
          </a:xfrm>
          <a:ln>
            <a:solidFill>
              <a:srgbClr val="B4DCE7"/>
            </a:solidFill>
          </a:ln>
        </p:spPr>
        <p:txBody>
          <a:bodyPr>
            <a:normAutofit/>
          </a:bodyPr>
          <a:lstStyle/>
          <a:p>
            <a:pPr algn="ctr"/>
            <a:r>
              <a:rPr lang="fr-FR" sz="3400" dirty="0">
                <a:solidFill>
                  <a:srgbClr val="B4DCE7"/>
                </a:solidFill>
                <a:latin typeface="Arial" panose="020B0604020202020204" pitchFamily="34" charset="0"/>
                <a:cs typeface="Arial" panose="020B0604020202020204" pitchFamily="34" charset="0"/>
              </a:rPr>
              <a:t>Laïcité et liberté de culte : est-il encore possible de croire ?</a:t>
            </a:r>
            <a:endParaRPr lang="fr-FR" sz="3400" dirty="0">
              <a:solidFill>
                <a:srgbClr val="B4DCE7"/>
              </a:solidFill>
            </a:endParaRPr>
          </a:p>
        </p:txBody>
      </p:sp>
      <p:sp>
        <p:nvSpPr>
          <p:cNvPr id="8" name="Espace réservé du contenu 7">
            <a:extLst>
              <a:ext uri="{FF2B5EF4-FFF2-40B4-BE49-F238E27FC236}">
                <a16:creationId xmlns:a16="http://schemas.microsoft.com/office/drawing/2014/main" id="{B97EFC92-AF9B-E142-8332-3B8BD159E9CB}"/>
              </a:ext>
            </a:extLst>
          </p:cNvPr>
          <p:cNvSpPr>
            <a:spLocks noGrp="1"/>
          </p:cNvSpPr>
          <p:nvPr>
            <p:ph idx="1"/>
          </p:nvPr>
        </p:nvSpPr>
        <p:spPr>
          <a:xfrm>
            <a:off x="396815" y="1190445"/>
            <a:ext cx="11473132" cy="5165905"/>
          </a:xfrm>
        </p:spPr>
        <p:txBody>
          <a:bodyPr anchor="t">
            <a:noAutofit/>
          </a:bodyPr>
          <a:lstStyle/>
          <a:p>
            <a:pPr marL="668338" indent="-668338">
              <a:spcAft>
                <a:spcPts val="1800"/>
              </a:spcAft>
              <a:buFont typeface="+mj-lt"/>
              <a:buAutoNum type="arabicPeriod"/>
            </a:pPr>
            <a:r>
              <a:rPr lang="fr-FR" sz="4800" b="1" dirty="0">
                <a:solidFill>
                  <a:schemeClr val="bg1"/>
                </a:solidFill>
                <a:latin typeface="Arial" panose="020B0604020202020204" pitchFamily="34" charset="0"/>
                <a:cs typeface="Arial" panose="020B0604020202020204" pitchFamily="34" charset="0"/>
              </a:rPr>
              <a:t>Une belle avancée républicaine</a:t>
            </a:r>
          </a:p>
          <a:p>
            <a:pPr marL="1303338" lvl="1" indent="-582613">
              <a:spcAft>
                <a:spcPts val="1800"/>
              </a:spcAft>
              <a:buFont typeface="Wingdings" pitchFamily="2" charset="2"/>
              <a:buChar char="ü"/>
            </a:pPr>
            <a:r>
              <a:rPr lang="fr-FR" sz="4000" dirty="0">
                <a:solidFill>
                  <a:schemeClr val="bg1"/>
                </a:solidFill>
                <a:latin typeface="Arial" panose="020B0604020202020204" pitchFamily="34" charset="0"/>
                <a:cs typeface="Arial" panose="020B0604020202020204" pitchFamily="34" charset="0"/>
              </a:rPr>
              <a:t>Neutralité de l’État quant aux croyances</a:t>
            </a:r>
          </a:p>
          <a:p>
            <a:pPr marL="1303338" lvl="1" indent="-582613">
              <a:spcAft>
                <a:spcPts val="1800"/>
              </a:spcAft>
              <a:buFont typeface="Wingdings" pitchFamily="2" charset="2"/>
              <a:buChar char="ü"/>
            </a:pPr>
            <a:r>
              <a:rPr lang="fr-FR" sz="4000" dirty="0">
                <a:solidFill>
                  <a:schemeClr val="bg1"/>
                </a:solidFill>
                <a:latin typeface="Arial" panose="020B0604020202020204" pitchFamily="34" charset="0"/>
                <a:cs typeface="Arial" panose="020B0604020202020204" pitchFamily="34" charset="0"/>
              </a:rPr>
              <a:t>Liberté de conscience et de culte des individus</a:t>
            </a:r>
          </a:p>
          <a:p>
            <a:pPr marL="1303338" lvl="1" indent="-582613">
              <a:spcAft>
                <a:spcPts val="1800"/>
              </a:spcAft>
              <a:buFont typeface="Wingdings" pitchFamily="2" charset="2"/>
              <a:buChar char="ü"/>
            </a:pPr>
            <a:r>
              <a:rPr lang="fr-FR" sz="4000" dirty="0">
                <a:solidFill>
                  <a:schemeClr val="bg1"/>
                </a:solidFill>
                <a:latin typeface="Arial" panose="020B0604020202020204" pitchFamily="34" charset="0"/>
                <a:cs typeface="Arial" panose="020B0604020202020204" pitchFamily="34" charset="0"/>
              </a:rPr>
              <a:t>Pluralisme impliquant le respect de toutes les croyances</a:t>
            </a:r>
            <a:endParaRPr lang="fr-FR" sz="3600" dirty="0">
              <a:solidFill>
                <a:schemeClr val="bg1"/>
              </a:solidFill>
              <a:latin typeface="Arial" panose="020B0604020202020204" pitchFamily="34" charset="0"/>
              <a:cs typeface="Arial" panose="020B0604020202020204" pitchFamily="34" charset="0"/>
            </a:endParaRPr>
          </a:p>
          <a:p>
            <a:pPr marL="15875" lvl="1" indent="0" algn="r">
              <a:spcAft>
                <a:spcPts val="1800"/>
              </a:spcAft>
              <a:buNone/>
            </a:pPr>
            <a:r>
              <a:rPr lang="fr-FR" sz="3200" dirty="0">
                <a:solidFill>
                  <a:schemeClr val="bg1"/>
                </a:solidFill>
                <a:latin typeface="Arial" panose="020B0604020202020204" pitchFamily="34" charset="0"/>
                <a:cs typeface="Arial" panose="020B0604020202020204" pitchFamily="34" charset="0"/>
              </a:rPr>
              <a:t>Rapport du Conseil d’État, 2004</a:t>
            </a: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1F89F2FC-85A4-6342-99E1-443D32F0937D}"/>
              </a:ext>
            </a:extLst>
          </p:cNvPr>
          <p:cNvSpPr>
            <a:spLocks noGrp="1"/>
          </p:cNvSpPr>
          <p:nvPr>
            <p:ph type="sldNum" sz="quarter" idx="12"/>
          </p:nvPr>
        </p:nvSpPr>
        <p:spPr>
          <a:xfrm>
            <a:off x="9126747" y="6356350"/>
            <a:ext cx="2743200" cy="365125"/>
          </a:xfrm>
        </p:spPr>
        <p:txBody>
          <a:bodyPr/>
          <a:lstStyle/>
          <a:p>
            <a:fld id="{0F9B0FC5-444F-F74F-A802-4BCF1AD7A3FB}" type="slidenum">
              <a:rPr lang="fr-FR" sz="1800" b="1" smtClean="0">
                <a:solidFill>
                  <a:schemeClr val="bg1"/>
                </a:solidFill>
                <a:latin typeface="Gilroy-Bold ☞" pitchFamily="2" charset="77"/>
              </a:rPr>
              <a:t>10</a:t>
            </a:fld>
            <a:endParaRPr lang="fr-FR" sz="1800" b="1" dirty="0">
              <a:solidFill>
                <a:schemeClr val="bg1"/>
              </a:solidFill>
              <a:latin typeface="Gilroy-Bold ☞" pitchFamily="2" charset="77"/>
            </a:endParaRPr>
          </a:p>
        </p:txBody>
      </p:sp>
    </p:spTree>
    <p:extLst>
      <p:ext uri="{BB962C8B-B14F-4D97-AF65-F5344CB8AC3E}">
        <p14:creationId xmlns:p14="http://schemas.microsoft.com/office/powerpoint/2010/main" val="3397039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A4BE"/>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6B3357-EA59-5646-97FB-BAF24F1EE9F3}"/>
              </a:ext>
            </a:extLst>
          </p:cNvPr>
          <p:cNvSpPr>
            <a:spLocks noGrp="1"/>
          </p:cNvSpPr>
          <p:nvPr>
            <p:ph type="title"/>
          </p:nvPr>
        </p:nvSpPr>
        <p:spPr>
          <a:xfrm>
            <a:off x="396815" y="311509"/>
            <a:ext cx="11473132" cy="739056"/>
          </a:xfrm>
          <a:ln>
            <a:solidFill>
              <a:srgbClr val="B4DCE7"/>
            </a:solidFill>
          </a:ln>
        </p:spPr>
        <p:txBody>
          <a:bodyPr>
            <a:normAutofit/>
          </a:bodyPr>
          <a:lstStyle/>
          <a:p>
            <a:pPr algn="ctr"/>
            <a:r>
              <a:rPr lang="fr-FR" sz="3400" dirty="0">
                <a:solidFill>
                  <a:srgbClr val="B4DCE7"/>
                </a:solidFill>
                <a:latin typeface="Arial" panose="020B0604020202020204" pitchFamily="34" charset="0"/>
                <a:cs typeface="Arial" panose="020B0604020202020204" pitchFamily="34" charset="0"/>
              </a:rPr>
              <a:t>Laïcité et liberté de culte : est-il encore possible de croire ?</a:t>
            </a:r>
            <a:endParaRPr lang="fr-FR" sz="3400" dirty="0">
              <a:solidFill>
                <a:srgbClr val="B4DCE7"/>
              </a:solidFill>
            </a:endParaRPr>
          </a:p>
        </p:txBody>
      </p:sp>
      <p:sp>
        <p:nvSpPr>
          <p:cNvPr id="8" name="Espace réservé du contenu 7">
            <a:extLst>
              <a:ext uri="{FF2B5EF4-FFF2-40B4-BE49-F238E27FC236}">
                <a16:creationId xmlns:a16="http://schemas.microsoft.com/office/drawing/2014/main" id="{B97EFC92-AF9B-E142-8332-3B8BD159E9CB}"/>
              </a:ext>
            </a:extLst>
          </p:cNvPr>
          <p:cNvSpPr>
            <a:spLocks noGrp="1"/>
          </p:cNvSpPr>
          <p:nvPr>
            <p:ph idx="1"/>
          </p:nvPr>
        </p:nvSpPr>
        <p:spPr>
          <a:xfrm>
            <a:off x="396815" y="1190445"/>
            <a:ext cx="11473132" cy="5165905"/>
          </a:xfrm>
        </p:spPr>
        <p:txBody>
          <a:bodyPr anchor="t">
            <a:noAutofit/>
          </a:bodyPr>
          <a:lstStyle/>
          <a:p>
            <a:pPr marL="635000" indent="-635000">
              <a:spcAft>
                <a:spcPts val="1800"/>
              </a:spcAft>
              <a:buFont typeface="+mj-lt"/>
              <a:buAutoNum type="arabicPeriod" startAt="2"/>
            </a:pPr>
            <a:r>
              <a:rPr lang="fr-FR" sz="4800" b="1" dirty="0">
                <a:solidFill>
                  <a:schemeClr val="bg1"/>
                </a:solidFill>
                <a:latin typeface="Arial" panose="020B0604020202020204" pitchFamily="34" charset="0"/>
                <a:cs typeface="Arial" panose="020B0604020202020204" pitchFamily="34" charset="0"/>
              </a:rPr>
              <a:t>Une réalité complexe et en évolution</a:t>
            </a:r>
          </a:p>
          <a:p>
            <a:pPr marL="1749425" lvl="2" indent="-571500">
              <a:spcAft>
                <a:spcPts val="1800"/>
              </a:spcAft>
              <a:buFont typeface="Wingdings" pitchFamily="2" charset="2"/>
              <a:buChar char="ü"/>
            </a:pPr>
            <a:endParaRPr lang="fr-FR" sz="40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1F89F2FC-85A4-6342-99E1-443D32F0937D}"/>
              </a:ext>
            </a:extLst>
          </p:cNvPr>
          <p:cNvSpPr>
            <a:spLocks noGrp="1"/>
          </p:cNvSpPr>
          <p:nvPr>
            <p:ph type="sldNum" sz="quarter" idx="12"/>
          </p:nvPr>
        </p:nvSpPr>
        <p:spPr>
          <a:xfrm>
            <a:off x="9126747" y="6356350"/>
            <a:ext cx="2743200" cy="365125"/>
          </a:xfrm>
        </p:spPr>
        <p:txBody>
          <a:bodyPr/>
          <a:lstStyle/>
          <a:p>
            <a:fld id="{0F9B0FC5-444F-F74F-A802-4BCF1AD7A3FB}" type="slidenum">
              <a:rPr lang="fr-FR" sz="1800" b="1" smtClean="0">
                <a:solidFill>
                  <a:schemeClr val="bg1"/>
                </a:solidFill>
                <a:latin typeface="Gilroy-Bold ☞" pitchFamily="2" charset="77"/>
              </a:rPr>
              <a:t>11</a:t>
            </a:fld>
            <a:endParaRPr lang="fr-FR" sz="1800" b="1" dirty="0">
              <a:solidFill>
                <a:schemeClr val="bg1"/>
              </a:solidFill>
              <a:latin typeface="Gilroy-Bold ☞" pitchFamily="2" charset="77"/>
            </a:endParaRPr>
          </a:p>
        </p:txBody>
      </p:sp>
    </p:spTree>
    <p:extLst>
      <p:ext uri="{BB962C8B-B14F-4D97-AF65-F5344CB8AC3E}">
        <p14:creationId xmlns:p14="http://schemas.microsoft.com/office/powerpoint/2010/main" val="33982889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A4BE"/>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6B3357-EA59-5646-97FB-BAF24F1EE9F3}"/>
              </a:ext>
            </a:extLst>
          </p:cNvPr>
          <p:cNvSpPr>
            <a:spLocks noGrp="1"/>
          </p:cNvSpPr>
          <p:nvPr>
            <p:ph type="title"/>
          </p:nvPr>
        </p:nvSpPr>
        <p:spPr>
          <a:xfrm>
            <a:off x="396815" y="311509"/>
            <a:ext cx="11473132" cy="739056"/>
          </a:xfrm>
          <a:ln>
            <a:solidFill>
              <a:srgbClr val="B4DCE7"/>
            </a:solidFill>
          </a:ln>
        </p:spPr>
        <p:txBody>
          <a:bodyPr>
            <a:normAutofit/>
          </a:bodyPr>
          <a:lstStyle/>
          <a:p>
            <a:pPr algn="ctr"/>
            <a:r>
              <a:rPr lang="fr-FR" sz="3400" dirty="0">
                <a:solidFill>
                  <a:srgbClr val="B4DCE7"/>
                </a:solidFill>
                <a:latin typeface="Arial" panose="020B0604020202020204" pitchFamily="34" charset="0"/>
                <a:cs typeface="Arial" panose="020B0604020202020204" pitchFamily="34" charset="0"/>
              </a:rPr>
              <a:t>Laïcité et liberté de culte : est-il encore possible de croire ?</a:t>
            </a:r>
            <a:endParaRPr lang="fr-FR" sz="3400" dirty="0">
              <a:solidFill>
                <a:srgbClr val="B4DCE7"/>
              </a:solidFill>
            </a:endParaRPr>
          </a:p>
        </p:txBody>
      </p:sp>
      <p:sp>
        <p:nvSpPr>
          <p:cNvPr id="8" name="Espace réservé du contenu 7">
            <a:extLst>
              <a:ext uri="{FF2B5EF4-FFF2-40B4-BE49-F238E27FC236}">
                <a16:creationId xmlns:a16="http://schemas.microsoft.com/office/drawing/2014/main" id="{B97EFC92-AF9B-E142-8332-3B8BD159E9CB}"/>
              </a:ext>
            </a:extLst>
          </p:cNvPr>
          <p:cNvSpPr>
            <a:spLocks noGrp="1"/>
          </p:cNvSpPr>
          <p:nvPr>
            <p:ph idx="1"/>
          </p:nvPr>
        </p:nvSpPr>
        <p:spPr>
          <a:xfrm>
            <a:off x="396815" y="1190445"/>
            <a:ext cx="11473132" cy="5165905"/>
          </a:xfrm>
        </p:spPr>
        <p:txBody>
          <a:bodyPr anchor="t">
            <a:noAutofit/>
          </a:bodyPr>
          <a:lstStyle/>
          <a:p>
            <a:pPr marL="635000" indent="-635000">
              <a:spcAft>
                <a:spcPts val="1800"/>
              </a:spcAft>
              <a:buFont typeface="+mj-lt"/>
              <a:buAutoNum type="arabicPeriod" startAt="2"/>
            </a:pPr>
            <a:r>
              <a:rPr lang="fr-FR" sz="4800" b="1" dirty="0">
                <a:solidFill>
                  <a:schemeClr val="bg1"/>
                </a:solidFill>
                <a:latin typeface="Arial" panose="020B0604020202020204" pitchFamily="34" charset="0"/>
                <a:cs typeface="Arial" panose="020B0604020202020204" pitchFamily="34" charset="0"/>
              </a:rPr>
              <a:t>Une réalité complexe et en évolution</a:t>
            </a:r>
          </a:p>
          <a:p>
            <a:pPr marL="1252538" lvl="1" indent="-531813">
              <a:spcAft>
                <a:spcPts val="1800"/>
              </a:spcAft>
              <a:buFont typeface="+mj-lt"/>
              <a:buAutoNum type="alphaLcPeriod"/>
            </a:pPr>
            <a:r>
              <a:rPr lang="fr-FR" sz="4400" dirty="0">
                <a:solidFill>
                  <a:schemeClr val="bg1"/>
                </a:solidFill>
                <a:latin typeface="Arial" panose="020B0604020202020204" pitchFamily="34" charset="0"/>
                <a:cs typeface="Arial" panose="020B0604020202020204" pitchFamily="34" charset="0"/>
              </a:rPr>
              <a:t>Une traduction juridique complexe</a:t>
            </a:r>
            <a:endParaRPr lang="fr-FR" sz="4000" dirty="0">
              <a:solidFill>
                <a:schemeClr val="bg1"/>
              </a:solidFill>
              <a:latin typeface="Arial" panose="020B0604020202020204" pitchFamily="34" charset="0"/>
              <a:cs typeface="Arial" panose="020B0604020202020204" pitchFamily="34" charset="0"/>
            </a:endParaRPr>
          </a:p>
          <a:p>
            <a:pPr marL="1749425" lvl="2" indent="-571500">
              <a:spcAft>
                <a:spcPts val="1800"/>
              </a:spcAft>
              <a:buFont typeface="Wingdings" pitchFamily="2" charset="2"/>
              <a:buChar char="ü"/>
            </a:pPr>
            <a:endParaRPr lang="fr-FR" sz="40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1F89F2FC-85A4-6342-99E1-443D32F0937D}"/>
              </a:ext>
            </a:extLst>
          </p:cNvPr>
          <p:cNvSpPr>
            <a:spLocks noGrp="1"/>
          </p:cNvSpPr>
          <p:nvPr>
            <p:ph type="sldNum" sz="quarter" idx="12"/>
          </p:nvPr>
        </p:nvSpPr>
        <p:spPr>
          <a:xfrm>
            <a:off x="9126747" y="6356350"/>
            <a:ext cx="2743200" cy="365125"/>
          </a:xfrm>
        </p:spPr>
        <p:txBody>
          <a:bodyPr/>
          <a:lstStyle/>
          <a:p>
            <a:fld id="{0F9B0FC5-444F-F74F-A802-4BCF1AD7A3FB}" type="slidenum">
              <a:rPr lang="fr-FR" sz="1800" b="1" smtClean="0">
                <a:solidFill>
                  <a:schemeClr val="bg1"/>
                </a:solidFill>
                <a:latin typeface="Gilroy-Bold ☞" pitchFamily="2" charset="77"/>
              </a:rPr>
              <a:t>12</a:t>
            </a:fld>
            <a:endParaRPr lang="fr-FR" sz="1800" b="1" dirty="0">
              <a:solidFill>
                <a:schemeClr val="bg1"/>
              </a:solidFill>
              <a:latin typeface="Gilroy-Bold ☞" pitchFamily="2" charset="77"/>
            </a:endParaRPr>
          </a:p>
        </p:txBody>
      </p:sp>
    </p:spTree>
    <p:extLst>
      <p:ext uri="{BB962C8B-B14F-4D97-AF65-F5344CB8AC3E}">
        <p14:creationId xmlns:p14="http://schemas.microsoft.com/office/powerpoint/2010/main" val="2196185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A4BE"/>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6B3357-EA59-5646-97FB-BAF24F1EE9F3}"/>
              </a:ext>
            </a:extLst>
          </p:cNvPr>
          <p:cNvSpPr>
            <a:spLocks noGrp="1"/>
          </p:cNvSpPr>
          <p:nvPr>
            <p:ph type="title"/>
          </p:nvPr>
        </p:nvSpPr>
        <p:spPr>
          <a:xfrm>
            <a:off x="396815" y="311509"/>
            <a:ext cx="11473132" cy="739056"/>
          </a:xfrm>
          <a:ln>
            <a:solidFill>
              <a:srgbClr val="B4DCE7"/>
            </a:solidFill>
          </a:ln>
        </p:spPr>
        <p:txBody>
          <a:bodyPr>
            <a:normAutofit/>
          </a:bodyPr>
          <a:lstStyle/>
          <a:p>
            <a:pPr algn="ctr"/>
            <a:r>
              <a:rPr lang="fr-FR" sz="3400" dirty="0">
                <a:solidFill>
                  <a:srgbClr val="B4DCE7"/>
                </a:solidFill>
                <a:latin typeface="Arial" panose="020B0604020202020204" pitchFamily="34" charset="0"/>
                <a:cs typeface="Arial" panose="020B0604020202020204" pitchFamily="34" charset="0"/>
              </a:rPr>
              <a:t>Laïcité et liberté de culte : est-il encore possible de croire ?</a:t>
            </a:r>
            <a:endParaRPr lang="fr-FR" sz="3400" dirty="0">
              <a:solidFill>
                <a:srgbClr val="B4DCE7"/>
              </a:solidFill>
            </a:endParaRPr>
          </a:p>
        </p:txBody>
      </p:sp>
      <p:sp>
        <p:nvSpPr>
          <p:cNvPr id="8" name="Espace réservé du contenu 7">
            <a:extLst>
              <a:ext uri="{FF2B5EF4-FFF2-40B4-BE49-F238E27FC236}">
                <a16:creationId xmlns:a16="http://schemas.microsoft.com/office/drawing/2014/main" id="{B97EFC92-AF9B-E142-8332-3B8BD159E9CB}"/>
              </a:ext>
            </a:extLst>
          </p:cNvPr>
          <p:cNvSpPr>
            <a:spLocks noGrp="1"/>
          </p:cNvSpPr>
          <p:nvPr>
            <p:ph idx="1"/>
          </p:nvPr>
        </p:nvSpPr>
        <p:spPr>
          <a:xfrm>
            <a:off x="396815" y="1190445"/>
            <a:ext cx="11473132" cy="5165905"/>
          </a:xfrm>
        </p:spPr>
        <p:txBody>
          <a:bodyPr anchor="t">
            <a:noAutofit/>
          </a:bodyPr>
          <a:lstStyle/>
          <a:p>
            <a:pPr marL="635000" indent="-635000">
              <a:spcAft>
                <a:spcPts val="1800"/>
              </a:spcAft>
              <a:buFont typeface="+mj-lt"/>
              <a:buAutoNum type="arabicPeriod" startAt="2"/>
            </a:pPr>
            <a:r>
              <a:rPr lang="fr-FR" sz="4800" b="1" dirty="0">
                <a:solidFill>
                  <a:schemeClr val="bg1"/>
                </a:solidFill>
                <a:latin typeface="Arial" panose="020B0604020202020204" pitchFamily="34" charset="0"/>
                <a:cs typeface="Arial" panose="020B0604020202020204" pitchFamily="34" charset="0"/>
              </a:rPr>
              <a:t>Une réalité complexe et en évolution</a:t>
            </a:r>
          </a:p>
          <a:p>
            <a:pPr marL="1252538" lvl="1" indent="-531813">
              <a:spcAft>
                <a:spcPts val="1800"/>
              </a:spcAft>
              <a:buFont typeface="+mj-lt"/>
              <a:buAutoNum type="alphaLcPeriod"/>
            </a:pPr>
            <a:r>
              <a:rPr lang="fr-FR" sz="4400" dirty="0">
                <a:solidFill>
                  <a:schemeClr val="bg1"/>
                </a:solidFill>
                <a:latin typeface="Arial" panose="020B0604020202020204" pitchFamily="34" charset="0"/>
                <a:cs typeface="Arial" panose="020B0604020202020204" pitchFamily="34" charset="0"/>
              </a:rPr>
              <a:t>Une traduction juridique complexe</a:t>
            </a:r>
          </a:p>
          <a:p>
            <a:pPr marL="1892300" lvl="2" indent="-571500">
              <a:spcAft>
                <a:spcPts val="1800"/>
              </a:spcAft>
              <a:buFont typeface="Wingdings" pitchFamily="2" charset="2"/>
              <a:buChar char="ü"/>
            </a:pPr>
            <a:r>
              <a:rPr lang="fr-FR" sz="4000" dirty="0">
                <a:solidFill>
                  <a:schemeClr val="bg1"/>
                </a:solidFill>
                <a:latin typeface="Arial" panose="020B0604020202020204" pitchFamily="34" charset="0"/>
                <a:cs typeface="Arial" panose="020B0604020202020204" pitchFamily="34" charset="0"/>
              </a:rPr>
              <a:t>8 régimes cultuels sur le territoire</a:t>
            </a:r>
          </a:p>
          <a:p>
            <a:pPr marL="1749425" lvl="2" indent="-571500">
              <a:spcAft>
                <a:spcPts val="1800"/>
              </a:spcAft>
              <a:buFont typeface="Wingdings" pitchFamily="2" charset="2"/>
              <a:buChar char="ü"/>
            </a:pPr>
            <a:endParaRPr lang="fr-FR" sz="4000" dirty="0">
              <a:solidFill>
                <a:schemeClr val="bg1"/>
              </a:solidFill>
              <a:latin typeface="Arial" panose="020B0604020202020204" pitchFamily="34" charset="0"/>
              <a:cs typeface="Arial" panose="020B0604020202020204" pitchFamily="34" charset="0"/>
            </a:endParaRPr>
          </a:p>
          <a:p>
            <a:pPr marL="1749425" lvl="2" indent="-571500">
              <a:spcAft>
                <a:spcPts val="1800"/>
              </a:spcAft>
              <a:buFont typeface="Wingdings" pitchFamily="2" charset="2"/>
              <a:buChar char="ü"/>
            </a:pPr>
            <a:endParaRPr lang="fr-FR" sz="40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1F89F2FC-85A4-6342-99E1-443D32F0937D}"/>
              </a:ext>
            </a:extLst>
          </p:cNvPr>
          <p:cNvSpPr>
            <a:spLocks noGrp="1"/>
          </p:cNvSpPr>
          <p:nvPr>
            <p:ph type="sldNum" sz="quarter" idx="12"/>
          </p:nvPr>
        </p:nvSpPr>
        <p:spPr>
          <a:xfrm>
            <a:off x="9126747" y="6356350"/>
            <a:ext cx="2743200" cy="365125"/>
          </a:xfrm>
        </p:spPr>
        <p:txBody>
          <a:bodyPr/>
          <a:lstStyle/>
          <a:p>
            <a:fld id="{0F9B0FC5-444F-F74F-A802-4BCF1AD7A3FB}" type="slidenum">
              <a:rPr lang="fr-FR" sz="1800" b="1" smtClean="0">
                <a:solidFill>
                  <a:schemeClr val="bg1"/>
                </a:solidFill>
                <a:latin typeface="Gilroy-Bold ☞" pitchFamily="2" charset="77"/>
              </a:rPr>
              <a:t>13</a:t>
            </a:fld>
            <a:endParaRPr lang="fr-FR" sz="1800" b="1" dirty="0">
              <a:solidFill>
                <a:schemeClr val="bg1"/>
              </a:solidFill>
              <a:latin typeface="Gilroy-Bold ☞" pitchFamily="2" charset="77"/>
            </a:endParaRPr>
          </a:p>
        </p:txBody>
      </p:sp>
    </p:spTree>
    <p:extLst>
      <p:ext uri="{BB962C8B-B14F-4D97-AF65-F5344CB8AC3E}">
        <p14:creationId xmlns:p14="http://schemas.microsoft.com/office/powerpoint/2010/main" val="41626878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A4BE"/>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6B3357-EA59-5646-97FB-BAF24F1EE9F3}"/>
              </a:ext>
            </a:extLst>
          </p:cNvPr>
          <p:cNvSpPr>
            <a:spLocks noGrp="1"/>
          </p:cNvSpPr>
          <p:nvPr>
            <p:ph type="title"/>
          </p:nvPr>
        </p:nvSpPr>
        <p:spPr>
          <a:xfrm>
            <a:off x="396815" y="311509"/>
            <a:ext cx="11473132" cy="739056"/>
          </a:xfrm>
          <a:ln>
            <a:solidFill>
              <a:srgbClr val="B4DCE7"/>
            </a:solidFill>
          </a:ln>
        </p:spPr>
        <p:txBody>
          <a:bodyPr>
            <a:normAutofit/>
          </a:bodyPr>
          <a:lstStyle/>
          <a:p>
            <a:pPr algn="ctr"/>
            <a:r>
              <a:rPr lang="fr-FR" sz="3400" dirty="0">
                <a:solidFill>
                  <a:srgbClr val="B4DCE7"/>
                </a:solidFill>
                <a:latin typeface="Arial" panose="020B0604020202020204" pitchFamily="34" charset="0"/>
                <a:cs typeface="Arial" panose="020B0604020202020204" pitchFamily="34" charset="0"/>
              </a:rPr>
              <a:t>Laïcité et liberté de culte : est-il encore possible de croire ?</a:t>
            </a:r>
            <a:endParaRPr lang="fr-FR" sz="3400" dirty="0">
              <a:solidFill>
                <a:srgbClr val="B4DCE7"/>
              </a:solidFill>
            </a:endParaRPr>
          </a:p>
        </p:txBody>
      </p:sp>
      <p:sp>
        <p:nvSpPr>
          <p:cNvPr id="8" name="Espace réservé du contenu 7">
            <a:extLst>
              <a:ext uri="{FF2B5EF4-FFF2-40B4-BE49-F238E27FC236}">
                <a16:creationId xmlns:a16="http://schemas.microsoft.com/office/drawing/2014/main" id="{B97EFC92-AF9B-E142-8332-3B8BD159E9CB}"/>
              </a:ext>
            </a:extLst>
          </p:cNvPr>
          <p:cNvSpPr>
            <a:spLocks noGrp="1"/>
          </p:cNvSpPr>
          <p:nvPr>
            <p:ph idx="1"/>
          </p:nvPr>
        </p:nvSpPr>
        <p:spPr>
          <a:xfrm>
            <a:off x="396815" y="1190445"/>
            <a:ext cx="11473132" cy="5165905"/>
          </a:xfrm>
        </p:spPr>
        <p:txBody>
          <a:bodyPr anchor="t">
            <a:noAutofit/>
          </a:bodyPr>
          <a:lstStyle/>
          <a:p>
            <a:pPr marL="635000" indent="-635000">
              <a:spcAft>
                <a:spcPts val="1800"/>
              </a:spcAft>
              <a:buFont typeface="+mj-lt"/>
              <a:buAutoNum type="arabicPeriod" startAt="2"/>
            </a:pPr>
            <a:r>
              <a:rPr lang="fr-FR" sz="4800" b="1" dirty="0">
                <a:solidFill>
                  <a:schemeClr val="bg1"/>
                </a:solidFill>
                <a:latin typeface="Arial" panose="020B0604020202020204" pitchFamily="34" charset="0"/>
                <a:cs typeface="Arial" panose="020B0604020202020204" pitchFamily="34" charset="0"/>
              </a:rPr>
              <a:t>Une réalité complexe et en évolution</a:t>
            </a:r>
          </a:p>
          <a:p>
            <a:pPr marL="1252538" lvl="1" indent="-531813">
              <a:spcAft>
                <a:spcPts val="1800"/>
              </a:spcAft>
              <a:buFont typeface="+mj-lt"/>
              <a:buAutoNum type="alphaLcPeriod"/>
            </a:pPr>
            <a:r>
              <a:rPr lang="fr-FR" sz="4400" dirty="0">
                <a:solidFill>
                  <a:schemeClr val="bg1"/>
                </a:solidFill>
                <a:latin typeface="Arial" panose="020B0604020202020204" pitchFamily="34" charset="0"/>
                <a:cs typeface="Arial" panose="020B0604020202020204" pitchFamily="34" charset="0"/>
              </a:rPr>
              <a:t>Une traduction juridique complexe</a:t>
            </a:r>
          </a:p>
          <a:p>
            <a:pPr marL="1892300" lvl="2" indent="-571500">
              <a:spcAft>
                <a:spcPts val="1800"/>
              </a:spcAft>
              <a:buFont typeface="Wingdings" pitchFamily="2" charset="2"/>
              <a:buChar char="ü"/>
            </a:pPr>
            <a:r>
              <a:rPr lang="fr-FR" sz="4000" dirty="0">
                <a:solidFill>
                  <a:schemeClr val="bg1"/>
                </a:solidFill>
                <a:latin typeface="Arial" panose="020B0604020202020204" pitchFamily="34" charset="0"/>
                <a:cs typeface="Arial" panose="020B0604020202020204" pitchFamily="34" charset="0"/>
              </a:rPr>
              <a:t>8 régimes cultuels sur le territoire</a:t>
            </a:r>
          </a:p>
          <a:p>
            <a:pPr marL="1892300" lvl="2" indent="-571500">
              <a:spcAft>
                <a:spcPts val="1800"/>
              </a:spcAft>
              <a:buFont typeface="Wingdings" pitchFamily="2" charset="2"/>
              <a:buChar char="ü"/>
            </a:pPr>
            <a:r>
              <a:rPr lang="fr-FR" sz="4000" dirty="0">
                <a:solidFill>
                  <a:schemeClr val="bg1"/>
                </a:solidFill>
                <a:latin typeface="Arial" panose="020B0604020202020204" pitchFamily="34" charset="0"/>
                <a:cs typeface="Arial" panose="020B0604020202020204" pitchFamily="34" charset="0"/>
              </a:rPr>
              <a:t>1 cadre dominant, la loi de 1905</a:t>
            </a:r>
          </a:p>
          <a:p>
            <a:pPr marL="1749425" lvl="2" indent="-571500">
              <a:spcAft>
                <a:spcPts val="1800"/>
              </a:spcAft>
              <a:buFont typeface="Wingdings" pitchFamily="2" charset="2"/>
              <a:buChar char="ü"/>
            </a:pPr>
            <a:endParaRPr lang="fr-FR" sz="4000" dirty="0">
              <a:solidFill>
                <a:schemeClr val="bg1"/>
              </a:solidFill>
              <a:latin typeface="Arial" panose="020B0604020202020204" pitchFamily="34" charset="0"/>
              <a:cs typeface="Arial" panose="020B0604020202020204" pitchFamily="34" charset="0"/>
            </a:endParaRPr>
          </a:p>
          <a:p>
            <a:pPr marL="1749425" lvl="2" indent="-571500">
              <a:spcAft>
                <a:spcPts val="1800"/>
              </a:spcAft>
              <a:buFont typeface="Wingdings" pitchFamily="2" charset="2"/>
              <a:buChar char="ü"/>
            </a:pPr>
            <a:endParaRPr lang="fr-FR" sz="40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1F89F2FC-85A4-6342-99E1-443D32F0937D}"/>
              </a:ext>
            </a:extLst>
          </p:cNvPr>
          <p:cNvSpPr>
            <a:spLocks noGrp="1"/>
          </p:cNvSpPr>
          <p:nvPr>
            <p:ph type="sldNum" sz="quarter" idx="12"/>
          </p:nvPr>
        </p:nvSpPr>
        <p:spPr>
          <a:xfrm>
            <a:off x="9126747" y="6356350"/>
            <a:ext cx="2743200" cy="365125"/>
          </a:xfrm>
        </p:spPr>
        <p:txBody>
          <a:bodyPr/>
          <a:lstStyle/>
          <a:p>
            <a:fld id="{0F9B0FC5-444F-F74F-A802-4BCF1AD7A3FB}" type="slidenum">
              <a:rPr lang="fr-FR" sz="1800" b="1" smtClean="0">
                <a:solidFill>
                  <a:schemeClr val="bg1"/>
                </a:solidFill>
                <a:latin typeface="Gilroy-Bold ☞" pitchFamily="2" charset="77"/>
              </a:rPr>
              <a:t>14</a:t>
            </a:fld>
            <a:endParaRPr lang="fr-FR" sz="1800" b="1" dirty="0">
              <a:solidFill>
                <a:schemeClr val="bg1"/>
              </a:solidFill>
              <a:latin typeface="Gilroy-Bold ☞" pitchFamily="2" charset="77"/>
            </a:endParaRPr>
          </a:p>
        </p:txBody>
      </p:sp>
    </p:spTree>
    <p:extLst>
      <p:ext uri="{BB962C8B-B14F-4D97-AF65-F5344CB8AC3E}">
        <p14:creationId xmlns:p14="http://schemas.microsoft.com/office/powerpoint/2010/main" val="8162924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A4BE"/>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6B3357-EA59-5646-97FB-BAF24F1EE9F3}"/>
              </a:ext>
            </a:extLst>
          </p:cNvPr>
          <p:cNvSpPr>
            <a:spLocks noGrp="1"/>
          </p:cNvSpPr>
          <p:nvPr>
            <p:ph type="title"/>
          </p:nvPr>
        </p:nvSpPr>
        <p:spPr>
          <a:xfrm>
            <a:off x="396815" y="311509"/>
            <a:ext cx="11473132" cy="739056"/>
          </a:xfrm>
          <a:ln>
            <a:solidFill>
              <a:srgbClr val="B4DCE7"/>
            </a:solidFill>
          </a:ln>
        </p:spPr>
        <p:txBody>
          <a:bodyPr>
            <a:normAutofit/>
          </a:bodyPr>
          <a:lstStyle/>
          <a:p>
            <a:pPr algn="ctr"/>
            <a:r>
              <a:rPr lang="fr-FR" sz="3400" dirty="0">
                <a:solidFill>
                  <a:srgbClr val="B4DCE7"/>
                </a:solidFill>
                <a:latin typeface="Arial" panose="020B0604020202020204" pitchFamily="34" charset="0"/>
                <a:cs typeface="Arial" panose="020B0604020202020204" pitchFamily="34" charset="0"/>
              </a:rPr>
              <a:t>Laïcité et liberté de culte : est-il encore possible de croire ?</a:t>
            </a:r>
            <a:endParaRPr lang="fr-FR" sz="3400" dirty="0">
              <a:solidFill>
                <a:srgbClr val="B4DCE7"/>
              </a:solidFill>
            </a:endParaRPr>
          </a:p>
        </p:txBody>
      </p:sp>
      <p:sp>
        <p:nvSpPr>
          <p:cNvPr id="8" name="Espace réservé du contenu 7">
            <a:extLst>
              <a:ext uri="{FF2B5EF4-FFF2-40B4-BE49-F238E27FC236}">
                <a16:creationId xmlns:a16="http://schemas.microsoft.com/office/drawing/2014/main" id="{B97EFC92-AF9B-E142-8332-3B8BD159E9CB}"/>
              </a:ext>
            </a:extLst>
          </p:cNvPr>
          <p:cNvSpPr>
            <a:spLocks noGrp="1"/>
          </p:cNvSpPr>
          <p:nvPr>
            <p:ph idx="1"/>
          </p:nvPr>
        </p:nvSpPr>
        <p:spPr>
          <a:xfrm>
            <a:off x="396815" y="1190445"/>
            <a:ext cx="11473132" cy="5165905"/>
          </a:xfrm>
        </p:spPr>
        <p:txBody>
          <a:bodyPr anchor="t">
            <a:noAutofit/>
          </a:bodyPr>
          <a:lstStyle/>
          <a:p>
            <a:pPr marL="635000" indent="-635000">
              <a:spcAft>
                <a:spcPts val="1800"/>
              </a:spcAft>
              <a:buFont typeface="+mj-lt"/>
              <a:buAutoNum type="arabicPeriod" startAt="2"/>
            </a:pPr>
            <a:r>
              <a:rPr lang="fr-FR" sz="4800" b="1" dirty="0">
                <a:solidFill>
                  <a:schemeClr val="bg1"/>
                </a:solidFill>
                <a:latin typeface="Arial" panose="020B0604020202020204" pitchFamily="34" charset="0"/>
                <a:cs typeface="Arial" panose="020B0604020202020204" pitchFamily="34" charset="0"/>
              </a:rPr>
              <a:t>Une réalité complexe et en évolution</a:t>
            </a:r>
          </a:p>
          <a:p>
            <a:pPr marL="1252538" lvl="1" indent="-531813">
              <a:spcAft>
                <a:spcPts val="1800"/>
              </a:spcAft>
              <a:buFont typeface="+mj-lt"/>
              <a:buAutoNum type="alphaLcPeriod"/>
            </a:pPr>
            <a:r>
              <a:rPr lang="fr-FR" sz="4400" dirty="0">
                <a:solidFill>
                  <a:schemeClr val="bg1"/>
                </a:solidFill>
                <a:latin typeface="Arial" panose="020B0604020202020204" pitchFamily="34" charset="0"/>
                <a:cs typeface="Arial" panose="020B0604020202020204" pitchFamily="34" charset="0"/>
              </a:rPr>
              <a:t>Une traduction juridique complexe</a:t>
            </a:r>
          </a:p>
          <a:p>
            <a:pPr marL="15875" lvl="2" indent="0" algn="just">
              <a:buNone/>
            </a:pPr>
            <a:r>
              <a:rPr lang="fr-FR" sz="4000" b="1" dirty="0">
                <a:solidFill>
                  <a:schemeClr val="bg1"/>
                </a:solidFill>
                <a:latin typeface="Arial" panose="020B0604020202020204" pitchFamily="34" charset="0"/>
                <a:cs typeface="Arial" panose="020B0604020202020204" pitchFamily="34" charset="0"/>
              </a:rPr>
              <a:t>la République </a:t>
            </a:r>
            <a:r>
              <a:rPr lang="fr-FR" sz="4000" dirty="0">
                <a:solidFill>
                  <a:schemeClr val="bg1"/>
                </a:solidFill>
                <a:latin typeface="Arial" panose="020B0604020202020204" pitchFamily="34" charset="0"/>
                <a:cs typeface="Arial" panose="020B0604020202020204" pitchFamily="34" charset="0"/>
              </a:rPr>
              <a:t>« assure la liberté de conscience [et] garantit le libre exercice des cultes sous les seules restrictions édictées ci-après dans l’intérêt de l’ordre public. » (art. 1) ; </a:t>
            </a:r>
          </a:p>
          <a:p>
            <a:pPr marL="15875" lvl="2" indent="0" algn="just">
              <a:spcAft>
                <a:spcPts val="1800"/>
              </a:spcAft>
              <a:buNone/>
            </a:pPr>
            <a:r>
              <a:rPr lang="fr-FR" sz="4000" dirty="0">
                <a:solidFill>
                  <a:schemeClr val="bg1"/>
                </a:solidFill>
                <a:latin typeface="Arial" panose="020B0604020202020204" pitchFamily="34" charset="0"/>
                <a:cs typeface="Arial" panose="020B0604020202020204" pitchFamily="34" charset="0"/>
              </a:rPr>
              <a:t>« ne reconnaît, ne salarie ni ne subventionne aucun culte. » (art. 2)</a:t>
            </a:r>
          </a:p>
          <a:p>
            <a:pPr marL="1320800" lvl="2" indent="0">
              <a:spcAft>
                <a:spcPts val="1800"/>
              </a:spcAft>
              <a:buNone/>
            </a:pPr>
            <a:endParaRPr lang="fr-FR" sz="4000" dirty="0">
              <a:solidFill>
                <a:schemeClr val="bg1"/>
              </a:solidFill>
              <a:latin typeface="Arial" panose="020B0604020202020204" pitchFamily="34" charset="0"/>
              <a:cs typeface="Arial" panose="020B0604020202020204" pitchFamily="34" charset="0"/>
            </a:endParaRPr>
          </a:p>
          <a:p>
            <a:pPr marL="1749425" lvl="2" indent="-571500">
              <a:spcAft>
                <a:spcPts val="1800"/>
              </a:spcAft>
              <a:buFont typeface="Wingdings" pitchFamily="2" charset="2"/>
              <a:buChar char="ü"/>
            </a:pPr>
            <a:endParaRPr lang="fr-FR" sz="4000" dirty="0">
              <a:solidFill>
                <a:schemeClr val="bg1"/>
              </a:solidFill>
              <a:latin typeface="Arial" panose="020B0604020202020204" pitchFamily="34" charset="0"/>
              <a:cs typeface="Arial" panose="020B0604020202020204" pitchFamily="34" charset="0"/>
            </a:endParaRPr>
          </a:p>
          <a:p>
            <a:pPr marL="1749425" lvl="2" indent="-571500">
              <a:spcAft>
                <a:spcPts val="1800"/>
              </a:spcAft>
              <a:buFont typeface="Wingdings" pitchFamily="2" charset="2"/>
              <a:buChar char="ü"/>
            </a:pPr>
            <a:endParaRPr lang="fr-FR" sz="40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1F89F2FC-85A4-6342-99E1-443D32F0937D}"/>
              </a:ext>
            </a:extLst>
          </p:cNvPr>
          <p:cNvSpPr>
            <a:spLocks noGrp="1"/>
          </p:cNvSpPr>
          <p:nvPr>
            <p:ph type="sldNum" sz="quarter" idx="12"/>
          </p:nvPr>
        </p:nvSpPr>
        <p:spPr>
          <a:xfrm>
            <a:off x="9126747" y="6356350"/>
            <a:ext cx="2743200" cy="365125"/>
          </a:xfrm>
        </p:spPr>
        <p:txBody>
          <a:bodyPr/>
          <a:lstStyle/>
          <a:p>
            <a:fld id="{0F9B0FC5-444F-F74F-A802-4BCF1AD7A3FB}" type="slidenum">
              <a:rPr lang="fr-FR" sz="1800" b="1" smtClean="0">
                <a:solidFill>
                  <a:schemeClr val="bg1"/>
                </a:solidFill>
                <a:latin typeface="Gilroy-Bold ☞" pitchFamily="2" charset="77"/>
              </a:rPr>
              <a:t>15</a:t>
            </a:fld>
            <a:endParaRPr lang="fr-FR" sz="1800" b="1" dirty="0">
              <a:solidFill>
                <a:schemeClr val="bg1"/>
              </a:solidFill>
              <a:latin typeface="Gilroy-Bold ☞" pitchFamily="2" charset="77"/>
            </a:endParaRPr>
          </a:p>
        </p:txBody>
      </p:sp>
    </p:spTree>
    <p:extLst>
      <p:ext uri="{BB962C8B-B14F-4D97-AF65-F5344CB8AC3E}">
        <p14:creationId xmlns:p14="http://schemas.microsoft.com/office/powerpoint/2010/main" val="1038578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A4BE"/>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6B3357-EA59-5646-97FB-BAF24F1EE9F3}"/>
              </a:ext>
            </a:extLst>
          </p:cNvPr>
          <p:cNvSpPr>
            <a:spLocks noGrp="1"/>
          </p:cNvSpPr>
          <p:nvPr>
            <p:ph type="title"/>
          </p:nvPr>
        </p:nvSpPr>
        <p:spPr>
          <a:xfrm>
            <a:off x="396815" y="311509"/>
            <a:ext cx="11473132" cy="739056"/>
          </a:xfrm>
          <a:ln>
            <a:solidFill>
              <a:srgbClr val="B4DCE7"/>
            </a:solidFill>
          </a:ln>
        </p:spPr>
        <p:txBody>
          <a:bodyPr>
            <a:normAutofit/>
          </a:bodyPr>
          <a:lstStyle/>
          <a:p>
            <a:pPr algn="ctr"/>
            <a:r>
              <a:rPr lang="fr-FR" sz="3400" dirty="0">
                <a:solidFill>
                  <a:srgbClr val="B4DCE7"/>
                </a:solidFill>
                <a:latin typeface="Arial" panose="020B0604020202020204" pitchFamily="34" charset="0"/>
                <a:cs typeface="Arial" panose="020B0604020202020204" pitchFamily="34" charset="0"/>
              </a:rPr>
              <a:t>Laïcité et liberté de culte : est-il encore possible de croire ?</a:t>
            </a:r>
            <a:endParaRPr lang="fr-FR" sz="3400" dirty="0">
              <a:solidFill>
                <a:srgbClr val="B4DCE7"/>
              </a:solidFill>
            </a:endParaRPr>
          </a:p>
        </p:txBody>
      </p:sp>
      <p:sp>
        <p:nvSpPr>
          <p:cNvPr id="8" name="Espace réservé du contenu 7">
            <a:extLst>
              <a:ext uri="{FF2B5EF4-FFF2-40B4-BE49-F238E27FC236}">
                <a16:creationId xmlns:a16="http://schemas.microsoft.com/office/drawing/2014/main" id="{B97EFC92-AF9B-E142-8332-3B8BD159E9CB}"/>
              </a:ext>
            </a:extLst>
          </p:cNvPr>
          <p:cNvSpPr>
            <a:spLocks noGrp="1"/>
          </p:cNvSpPr>
          <p:nvPr>
            <p:ph idx="1"/>
          </p:nvPr>
        </p:nvSpPr>
        <p:spPr>
          <a:xfrm>
            <a:off x="396815" y="1190445"/>
            <a:ext cx="11473132" cy="5165905"/>
          </a:xfrm>
        </p:spPr>
        <p:txBody>
          <a:bodyPr anchor="t">
            <a:noAutofit/>
          </a:bodyPr>
          <a:lstStyle/>
          <a:p>
            <a:pPr marL="635000" indent="-635000">
              <a:spcAft>
                <a:spcPts val="1800"/>
              </a:spcAft>
              <a:buFont typeface="+mj-lt"/>
              <a:buAutoNum type="arabicPeriod" startAt="2"/>
            </a:pPr>
            <a:r>
              <a:rPr lang="fr-FR" sz="4800" b="1" dirty="0">
                <a:solidFill>
                  <a:schemeClr val="bg1"/>
                </a:solidFill>
                <a:latin typeface="Arial" panose="020B0604020202020204" pitchFamily="34" charset="0"/>
                <a:cs typeface="Arial" panose="020B0604020202020204" pitchFamily="34" charset="0"/>
              </a:rPr>
              <a:t>Une réalité complexe et en évolution</a:t>
            </a:r>
          </a:p>
          <a:p>
            <a:pPr marL="1252538" lvl="1" indent="-531813">
              <a:spcAft>
                <a:spcPts val="1800"/>
              </a:spcAft>
              <a:buFont typeface="+mj-lt"/>
              <a:buAutoNum type="alphaLcPeriod"/>
            </a:pPr>
            <a:r>
              <a:rPr lang="fr-FR" sz="4400" dirty="0">
                <a:solidFill>
                  <a:schemeClr val="bg1"/>
                </a:solidFill>
                <a:latin typeface="Arial" panose="020B0604020202020204" pitchFamily="34" charset="0"/>
                <a:cs typeface="Arial" panose="020B0604020202020204" pitchFamily="34" charset="0"/>
              </a:rPr>
              <a:t>Une traduction juridique complexe</a:t>
            </a:r>
          </a:p>
          <a:p>
            <a:pPr marL="1892300" lvl="2" indent="-571500">
              <a:spcAft>
                <a:spcPts val="1800"/>
              </a:spcAft>
              <a:buFont typeface="Wingdings" pitchFamily="2" charset="2"/>
              <a:buChar char="ü"/>
            </a:pPr>
            <a:r>
              <a:rPr lang="fr-FR" sz="4000" dirty="0">
                <a:solidFill>
                  <a:schemeClr val="bg1"/>
                </a:solidFill>
                <a:latin typeface="Arial" panose="020B0604020202020204" pitchFamily="34" charset="0"/>
                <a:cs typeface="Arial" panose="020B0604020202020204" pitchFamily="34" charset="0"/>
              </a:rPr>
              <a:t>1 cadre dominant, la loi de 1905</a:t>
            </a:r>
          </a:p>
          <a:p>
            <a:pPr marL="1920875" lvl="2" indent="0">
              <a:spcAft>
                <a:spcPts val="1800"/>
              </a:spcAft>
              <a:buNone/>
            </a:pPr>
            <a:r>
              <a:rPr lang="fr-FR" sz="4000" i="1" dirty="0">
                <a:solidFill>
                  <a:schemeClr val="bg1"/>
                </a:solidFill>
                <a:latin typeface="Arial" panose="020B0604020202020204" pitchFamily="34" charset="0"/>
                <a:cs typeface="Arial" panose="020B0604020202020204" pitchFamily="34" charset="0"/>
              </a:rPr>
              <a:t>Deux objectifs</a:t>
            </a:r>
          </a:p>
          <a:p>
            <a:pPr marL="2349500" lvl="3" indent="-428625">
              <a:spcAft>
                <a:spcPts val="1800"/>
              </a:spcAft>
            </a:pPr>
            <a:r>
              <a:rPr lang="fr-FR" sz="3800" dirty="0">
                <a:solidFill>
                  <a:schemeClr val="bg1"/>
                </a:solidFill>
                <a:latin typeface="Arial" panose="020B0604020202020204" pitchFamily="34" charset="0"/>
                <a:cs typeface="Arial" panose="020B0604020202020204" pitchFamily="34" charset="0"/>
              </a:rPr>
              <a:t>Séparation des cultes concordataires</a:t>
            </a:r>
          </a:p>
          <a:p>
            <a:pPr marL="2349500" lvl="3" indent="-428625">
              <a:spcAft>
                <a:spcPts val="1800"/>
              </a:spcAft>
            </a:pPr>
            <a:r>
              <a:rPr lang="fr-FR" sz="3800" dirty="0">
                <a:solidFill>
                  <a:schemeClr val="bg1"/>
                </a:solidFill>
                <a:latin typeface="Arial" panose="020B0604020202020204" pitchFamily="34" charset="0"/>
                <a:cs typeface="Arial" panose="020B0604020202020204" pitchFamily="34" charset="0"/>
              </a:rPr>
              <a:t>Création des associations cultuelles</a:t>
            </a:r>
          </a:p>
          <a:p>
            <a:pPr marL="1749425" lvl="2" indent="-571500">
              <a:spcAft>
                <a:spcPts val="1800"/>
              </a:spcAft>
              <a:buFont typeface="Wingdings" pitchFamily="2" charset="2"/>
              <a:buChar char="ü"/>
            </a:pPr>
            <a:endParaRPr lang="fr-FR" sz="4000" dirty="0">
              <a:solidFill>
                <a:schemeClr val="bg1"/>
              </a:solidFill>
              <a:latin typeface="Arial" panose="020B0604020202020204" pitchFamily="34" charset="0"/>
              <a:cs typeface="Arial" panose="020B0604020202020204" pitchFamily="34" charset="0"/>
            </a:endParaRPr>
          </a:p>
          <a:p>
            <a:pPr marL="1749425" lvl="2" indent="-571500">
              <a:spcAft>
                <a:spcPts val="1800"/>
              </a:spcAft>
              <a:buFont typeface="Wingdings" pitchFamily="2" charset="2"/>
              <a:buChar char="ü"/>
            </a:pPr>
            <a:endParaRPr lang="fr-FR" sz="40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1F89F2FC-85A4-6342-99E1-443D32F0937D}"/>
              </a:ext>
            </a:extLst>
          </p:cNvPr>
          <p:cNvSpPr>
            <a:spLocks noGrp="1"/>
          </p:cNvSpPr>
          <p:nvPr>
            <p:ph type="sldNum" sz="quarter" idx="12"/>
          </p:nvPr>
        </p:nvSpPr>
        <p:spPr>
          <a:xfrm>
            <a:off x="9126747" y="6356350"/>
            <a:ext cx="2743200" cy="365125"/>
          </a:xfrm>
        </p:spPr>
        <p:txBody>
          <a:bodyPr/>
          <a:lstStyle/>
          <a:p>
            <a:fld id="{0F9B0FC5-444F-F74F-A802-4BCF1AD7A3FB}" type="slidenum">
              <a:rPr lang="fr-FR" sz="1800" b="1" smtClean="0">
                <a:solidFill>
                  <a:schemeClr val="bg1"/>
                </a:solidFill>
                <a:latin typeface="Gilroy-Bold ☞" pitchFamily="2" charset="77"/>
              </a:rPr>
              <a:t>16</a:t>
            </a:fld>
            <a:endParaRPr lang="fr-FR" sz="1800" b="1" dirty="0">
              <a:solidFill>
                <a:schemeClr val="bg1"/>
              </a:solidFill>
              <a:latin typeface="Gilroy-Bold ☞" pitchFamily="2" charset="77"/>
            </a:endParaRPr>
          </a:p>
        </p:txBody>
      </p:sp>
    </p:spTree>
    <p:extLst>
      <p:ext uri="{BB962C8B-B14F-4D97-AF65-F5344CB8AC3E}">
        <p14:creationId xmlns:p14="http://schemas.microsoft.com/office/powerpoint/2010/main" val="4973139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A4BE"/>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6B3357-EA59-5646-97FB-BAF24F1EE9F3}"/>
              </a:ext>
            </a:extLst>
          </p:cNvPr>
          <p:cNvSpPr>
            <a:spLocks noGrp="1"/>
          </p:cNvSpPr>
          <p:nvPr>
            <p:ph type="title"/>
          </p:nvPr>
        </p:nvSpPr>
        <p:spPr>
          <a:xfrm>
            <a:off x="396815" y="311509"/>
            <a:ext cx="11473132" cy="739056"/>
          </a:xfrm>
          <a:ln>
            <a:solidFill>
              <a:srgbClr val="B4DCE7"/>
            </a:solidFill>
          </a:ln>
        </p:spPr>
        <p:txBody>
          <a:bodyPr>
            <a:normAutofit/>
          </a:bodyPr>
          <a:lstStyle/>
          <a:p>
            <a:pPr algn="ctr"/>
            <a:r>
              <a:rPr lang="fr-FR" sz="3400" dirty="0">
                <a:solidFill>
                  <a:srgbClr val="B4DCE7"/>
                </a:solidFill>
                <a:latin typeface="Arial" panose="020B0604020202020204" pitchFamily="34" charset="0"/>
                <a:cs typeface="Arial" panose="020B0604020202020204" pitchFamily="34" charset="0"/>
              </a:rPr>
              <a:t>Laïcité et liberté de culte : est-il encore possible de croire ?</a:t>
            </a:r>
            <a:endParaRPr lang="fr-FR" sz="3400" dirty="0">
              <a:solidFill>
                <a:srgbClr val="B4DCE7"/>
              </a:solidFill>
            </a:endParaRPr>
          </a:p>
        </p:txBody>
      </p:sp>
      <p:sp>
        <p:nvSpPr>
          <p:cNvPr id="8" name="Espace réservé du contenu 7">
            <a:extLst>
              <a:ext uri="{FF2B5EF4-FFF2-40B4-BE49-F238E27FC236}">
                <a16:creationId xmlns:a16="http://schemas.microsoft.com/office/drawing/2014/main" id="{B97EFC92-AF9B-E142-8332-3B8BD159E9CB}"/>
              </a:ext>
            </a:extLst>
          </p:cNvPr>
          <p:cNvSpPr>
            <a:spLocks noGrp="1"/>
          </p:cNvSpPr>
          <p:nvPr>
            <p:ph idx="1"/>
          </p:nvPr>
        </p:nvSpPr>
        <p:spPr>
          <a:xfrm>
            <a:off x="396815" y="1190445"/>
            <a:ext cx="11473132" cy="5165905"/>
          </a:xfrm>
        </p:spPr>
        <p:txBody>
          <a:bodyPr anchor="t">
            <a:noAutofit/>
          </a:bodyPr>
          <a:lstStyle/>
          <a:p>
            <a:pPr marL="635000" indent="-635000">
              <a:spcAft>
                <a:spcPts val="1800"/>
              </a:spcAft>
              <a:buFont typeface="+mj-lt"/>
              <a:buAutoNum type="arabicPeriod" startAt="2"/>
            </a:pPr>
            <a:r>
              <a:rPr lang="fr-FR" sz="4800" b="1" dirty="0">
                <a:solidFill>
                  <a:schemeClr val="bg1"/>
                </a:solidFill>
                <a:latin typeface="Arial" panose="020B0604020202020204" pitchFamily="34" charset="0"/>
                <a:cs typeface="Arial" panose="020B0604020202020204" pitchFamily="34" charset="0"/>
              </a:rPr>
              <a:t>Une réalité complexe et en évolution</a:t>
            </a:r>
          </a:p>
          <a:p>
            <a:pPr marL="1252538" lvl="1" indent="-531813">
              <a:spcAft>
                <a:spcPts val="1800"/>
              </a:spcAft>
              <a:buFont typeface="+mj-lt"/>
              <a:buAutoNum type="alphaLcPeriod"/>
            </a:pPr>
            <a:r>
              <a:rPr lang="fr-FR" sz="4400" dirty="0">
                <a:solidFill>
                  <a:schemeClr val="bg1"/>
                </a:solidFill>
                <a:latin typeface="Arial" panose="020B0604020202020204" pitchFamily="34" charset="0"/>
                <a:cs typeface="Arial" panose="020B0604020202020204" pitchFamily="34" charset="0"/>
              </a:rPr>
              <a:t>Une traduction juridique complexe</a:t>
            </a:r>
          </a:p>
          <a:p>
            <a:pPr marL="1892300" lvl="2" indent="-571500">
              <a:spcAft>
                <a:spcPts val="1800"/>
              </a:spcAft>
              <a:buFont typeface="Wingdings" pitchFamily="2" charset="2"/>
              <a:buChar char="ü"/>
            </a:pPr>
            <a:r>
              <a:rPr lang="fr-FR" sz="4000" dirty="0">
                <a:solidFill>
                  <a:schemeClr val="bg1"/>
                </a:solidFill>
                <a:latin typeface="Arial" panose="020B0604020202020204" pitchFamily="34" charset="0"/>
                <a:cs typeface="Arial" panose="020B0604020202020204" pitchFamily="34" charset="0"/>
              </a:rPr>
              <a:t>1 cadre dominant, la loi de 1905</a:t>
            </a:r>
          </a:p>
          <a:p>
            <a:pPr marL="1920875" lvl="2" indent="0">
              <a:spcAft>
                <a:spcPts val="1800"/>
              </a:spcAft>
              <a:buNone/>
            </a:pPr>
            <a:r>
              <a:rPr lang="fr-FR" sz="4000" i="1" dirty="0">
                <a:solidFill>
                  <a:schemeClr val="bg1"/>
                </a:solidFill>
                <a:latin typeface="Arial" panose="020B0604020202020204" pitchFamily="34" charset="0"/>
                <a:cs typeface="Arial" panose="020B0604020202020204" pitchFamily="34" charset="0"/>
              </a:rPr>
              <a:t>Deux principes</a:t>
            </a:r>
          </a:p>
          <a:p>
            <a:pPr marL="2349500" lvl="3" indent="-428625">
              <a:spcAft>
                <a:spcPts val="1800"/>
              </a:spcAft>
            </a:pPr>
            <a:r>
              <a:rPr lang="fr-FR" sz="3800" dirty="0">
                <a:solidFill>
                  <a:schemeClr val="bg1"/>
                </a:solidFill>
                <a:latin typeface="Arial" panose="020B0604020202020204" pitchFamily="34" charset="0"/>
                <a:cs typeface="Arial" panose="020B0604020202020204" pitchFamily="34" charset="0"/>
              </a:rPr>
              <a:t>Liberté de conscience</a:t>
            </a:r>
          </a:p>
          <a:p>
            <a:pPr marL="2349500" lvl="3" indent="-428625">
              <a:spcAft>
                <a:spcPts val="1800"/>
              </a:spcAft>
            </a:pPr>
            <a:r>
              <a:rPr lang="fr-FR" sz="3800" dirty="0">
                <a:solidFill>
                  <a:schemeClr val="bg1"/>
                </a:solidFill>
                <a:latin typeface="Arial" panose="020B0604020202020204" pitchFamily="34" charset="0"/>
                <a:cs typeface="Arial" panose="020B0604020202020204" pitchFamily="34" charset="0"/>
              </a:rPr>
              <a:t>Principe de séparation</a:t>
            </a:r>
          </a:p>
          <a:p>
            <a:pPr marL="1749425" lvl="2" indent="-571500">
              <a:spcAft>
                <a:spcPts val="1800"/>
              </a:spcAft>
              <a:buFont typeface="Wingdings" pitchFamily="2" charset="2"/>
              <a:buChar char="ü"/>
            </a:pPr>
            <a:endParaRPr lang="fr-FR" sz="4000" dirty="0">
              <a:solidFill>
                <a:schemeClr val="bg1"/>
              </a:solidFill>
              <a:latin typeface="Arial" panose="020B0604020202020204" pitchFamily="34" charset="0"/>
              <a:cs typeface="Arial" panose="020B0604020202020204" pitchFamily="34" charset="0"/>
            </a:endParaRPr>
          </a:p>
          <a:p>
            <a:pPr marL="1749425" lvl="2" indent="-571500">
              <a:spcAft>
                <a:spcPts val="1800"/>
              </a:spcAft>
              <a:buFont typeface="Wingdings" pitchFamily="2" charset="2"/>
              <a:buChar char="ü"/>
            </a:pPr>
            <a:endParaRPr lang="fr-FR" sz="40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1F89F2FC-85A4-6342-99E1-443D32F0937D}"/>
              </a:ext>
            </a:extLst>
          </p:cNvPr>
          <p:cNvSpPr>
            <a:spLocks noGrp="1"/>
          </p:cNvSpPr>
          <p:nvPr>
            <p:ph type="sldNum" sz="quarter" idx="12"/>
          </p:nvPr>
        </p:nvSpPr>
        <p:spPr>
          <a:xfrm>
            <a:off x="9126747" y="6356350"/>
            <a:ext cx="2743200" cy="365125"/>
          </a:xfrm>
        </p:spPr>
        <p:txBody>
          <a:bodyPr/>
          <a:lstStyle/>
          <a:p>
            <a:fld id="{0F9B0FC5-444F-F74F-A802-4BCF1AD7A3FB}" type="slidenum">
              <a:rPr lang="fr-FR" sz="1800" b="1" smtClean="0">
                <a:solidFill>
                  <a:schemeClr val="bg1"/>
                </a:solidFill>
                <a:latin typeface="Gilroy-Bold ☞" pitchFamily="2" charset="77"/>
              </a:rPr>
              <a:t>17</a:t>
            </a:fld>
            <a:endParaRPr lang="fr-FR" sz="1800" b="1" dirty="0">
              <a:solidFill>
                <a:schemeClr val="bg1"/>
              </a:solidFill>
              <a:latin typeface="Gilroy-Bold ☞" pitchFamily="2" charset="77"/>
            </a:endParaRPr>
          </a:p>
        </p:txBody>
      </p:sp>
    </p:spTree>
    <p:extLst>
      <p:ext uri="{BB962C8B-B14F-4D97-AF65-F5344CB8AC3E}">
        <p14:creationId xmlns:p14="http://schemas.microsoft.com/office/powerpoint/2010/main" val="6795574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A4BE"/>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6B3357-EA59-5646-97FB-BAF24F1EE9F3}"/>
              </a:ext>
            </a:extLst>
          </p:cNvPr>
          <p:cNvSpPr>
            <a:spLocks noGrp="1"/>
          </p:cNvSpPr>
          <p:nvPr>
            <p:ph type="title"/>
          </p:nvPr>
        </p:nvSpPr>
        <p:spPr>
          <a:xfrm>
            <a:off x="396815" y="311509"/>
            <a:ext cx="11473132" cy="739056"/>
          </a:xfrm>
          <a:ln>
            <a:solidFill>
              <a:srgbClr val="B4DCE7"/>
            </a:solidFill>
          </a:ln>
        </p:spPr>
        <p:txBody>
          <a:bodyPr>
            <a:normAutofit/>
          </a:bodyPr>
          <a:lstStyle/>
          <a:p>
            <a:pPr algn="ctr"/>
            <a:r>
              <a:rPr lang="fr-FR" sz="3400" dirty="0">
                <a:solidFill>
                  <a:srgbClr val="B4DCE7"/>
                </a:solidFill>
                <a:latin typeface="Arial" panose="020B0604020202020204" pitchFamily="34" charset="0"/>
                <a:cs typeface="Arial" panose="020B0604020202020204" pitchFamily="34" charset="0"/>
              </a:rPr>
              <a:t>Laïcité et liberté de culte : est-il encore possible de croire ?</a:t>
            </a:r>
            <a:endParaRPr lang="fr-FR" sz="3400" dirty="0">
              <a:solidFill>
                <a:srgbClr val="B4DCE7"/>
              </a:solidFill>
            </a:endParaRPr>
          </a:p>
        </p:txBody>
      </p:sp>
      <p:sp>
        <p:nvSpPr>
          <p:cNvPr id="8" name="Espace réservé du contenu 7">
            <a:extLst>
              <a:ext uri="{FF2B5EF4-FFF2-40B4-BE49-F238E27FC236}">
                <a16:creationId xmlns:a16="http://schemas.microsoft.com/office/drawing/2014/main" id="{B97EFC92-AF9B-E142-8332-3B8BD159E9CB}"/>
              </a:ext>
            </a:extLst>
          </p:cNvPr>
          <p:cNvSpPr>
            <a:spLocks noGrp="1"/>
          </p:cNvSpPr>
          <p:nvPr>
            <p:ph idx="1"/>
          </p:nvPr>
        </p:nvSpPr>
        <p:spPr>
          <a:xfrm>
            <a:off x="396815" y="1190445"/>
            <a:ext cx="11473132" cy="5165905"/>
          </a:xfrm>
        </p:spPr>
        <p:txBody>
          <a:bodyPr anchor="t">
            <a:noAutofit/>
          </a:bodyPr>
          <a:lstStyle/>
          <a:p>
            <a:pPr marL="635000" indent="-635000">
              <a:spcAft>
                <a:spcPts val="1800"/>
              </a:spcAft>
              <a:buFont typeface="+mj-lt"/>
              <a:buAutoNum type="arabicPeriod" startAt="2"/>
            </a:pPr>
            <a:r>
              <a:rPr lang="fr-FR" sz="4800" b="1" dirty="0">
                <a:solidFill>
                  <a:schemeClr val="bg1"/>
                </a:solidFill>
                <a:latin typeface="Arial" panose="020B0604020202020204" pitchFamily="34" charset="0"/>
                <a:cs typeface="Arial" panose="020B0604020202020204" pitchFamily="34" charset="0"/>
              </a:rPr>
              <a:t>Une réalité complexe et en évolution</a:t>
            </a:r>
          </a:p>
          <a:p>
            <a:pPr marL="1252538" lvl="1" indent="-531813">
              <a:spcAft>
                <a:spcPts val="1800"/>
              </a:spcAft>
              <a:buFont typeface="+mj-lt"/>
              <a:buAutoNum type="alphaLcPeriod"/>
            </a:pPr>
            <a:r>
              <a:rPr lang="fr-FR" sz="4400" dirty="0">
                <a:solidFill>
                  <a:schemeClr val="bg1">
                    <a:lumMod val="85000"/>
                  </a:schemeClr>
                </a:solidFill>
                <a:latin typeface="Arial" panose="020B0604020202020204" pitchFamily="34" charset="0"/>
                <a:cs typeface="Arial" panose="020B0604020202020204" pitchFamily="34" charset="0"/>
              </a:rPr>
              <a:t>Une traduction juridique complexe</a:t>
            </a:r>
          </a:p>
          <a:p>
            <a:pPr marL="1252538" lvl="1" indent="-531813">
              <a:spcAft>
                <a:spcPts val="1800"/>
              </a:spcAft>
              <a:buFont typeface="+mj-lt"/>
              <a:buAutoNum type="alphaLcPeriod"/>
            </a:pPr>
            <a:r>
              <a:rPr lang="fr-FR" sz="4400" dirty="0">
                <a:solidFill>
                  <a:schemeClr val="bg1"/>
                </a:solidFill>
                <a:latin typeface="Arial" panose="020B0604020202020204" pitchFamily="34" charset="0"/>
                <a:cs typeface="Arial" panose="020B0604020202020204" pitchFamily="34" charset="0"/>
              </a:rPr>
              <a:t>Le fruit d’une lente évolution </a:t>
            </a: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1F89F2FC-85A4-6342-99E1-443D32F0937D}"/>
              </a:ext>
            </a:extLst>
          </p:cNvPr>
          <p:cNvSpPr>
            <a:spLocks noGrp="1"/>
          </p:cNvSpPr>
          <p:nvPr>
            <p:ph type="sldNum" sz="quarter" idx="12"/>
          </p:nvPr>
        </p:nvSpPr>
        <p:spPr>
          <a:xfrm>
            <a:off x="9126747" y="6356350"/>
            <a:ext cx="2743200" cy="365125"/>
          </a:xfrm>
        </p:spPr>
        <p:txBody>
          <a:bodyPr/>
          <a:lstStyle/>
          <a:p>
            <a:fld id="{0F9B0FC5-444F-F74F-A802-4BCF1AD7A3FB}" type="slidenum">
              <a:rPr lang="fr-FR" sz="1800" b="1" smtClean="0">
                <a:solidFill>
                  <a:schemeClr val="bg1"/>
                </a:solidFill>
                <a:latin typeface="Gilroy-Bold ☞" pitchFamily="2" charset="77"/>
              </a:rPr>
              <a:t>18</a:t>
            </a:fld>
            <a:endParaRPr lang="fr-FR" sz="1800" b="1" dirty="0">
              <a:solidFill>
                <a:schemeClr val="bg1"/>
              </a:solidFill>
              <a:latin typeface="Gilroy-Bold ☞" pitchFamily="2" charset="77"/>
            </a:endParaRPr>
          </a:p>
        </p:txBody>
      </p:sp>
    </p:spTree>
    <p:extLst>
      <p:ext uri="{BB962C8B-B14F-4D97-AF65-F5344CB8AC3E}">
        <p14:creationId xmlns:p14="http://schemas.microsoft.com/office/powerpoint/2010/main" val="405882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A4BE"/>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6B3357-EA59-5646-97FB-BAF24F1EE9F3}"/>
              </a:ext>
            </a:extLst>
          </p:cNvPr>
          <p:cNvSpPr>
            <a:spLocks noGrp="1"/>
          </p:cNvSpPr>
          <p:nvPr>
            <p:ph type="title"/>
          </p:nvPr>
        </p:nvSpPr>
        <p:spPr>
          <a:xfrm>
            <a:off x="396815" y="311509"/>
            <a:ext cx="11473132" cy="739056"/>
          </a:xfrm>
          <a:ln>
            <a:solidFill>
              <a:srgbClr val="B4DCE7"/>
            </a:solidFill>
          </a:ln>
        </p:spPr>
        <p:txBody>
          <a:bodyPr>
            <a:normAutofit/>
          </a:bodyPr>
          <a:lstStyle/>
          <a:p>
            <a:pPr algn="ctr"/>
            <a:r>
              <a:rPr lang="fr-FR" sz="3400" dirty="0">
                <a:solidFill>
                  <a:srgbClr val="B4DCE7"/>
                </a:solidFill>
                <a:latin typeface="Arial" panose="020B0604020202020204" pitchFamily="34" charset="0"/>
                <a:cs typeface="Arial" panose="020B0604020202020204" pitchFamily="34" charset="0"/>
              </a:rPr>
              <a:t>Laïcité et liberté de culte : est-il encore possible de croire ?</a:t>
            </a:r>
            <a:endParaRPr lang="fr-FR" sz="3400" dirty="0">
              <a:solidFill>
                <a:srgbClr val="B4DCE7"/>
              </a:solidFill>
            </a:endParaRPr>
          </a:p>
        </p:txBody>
      </p:sp>
      <p:sp>
        <p:nvSpPr>
          <p:cNvPr id="8" name="Espace réservé du contenu 7">
            <a:extLst>
              <a:ext uri="{FF2B5EF4-FFF2-40B4-BE49-F238E27FC236}">
                <a16:creationId xmlns:a16="http://schemas.microsoft.com/office/drawing/2014/main" id="{B97EFC92-AF9B-E142-8332-3B8BD159E9CB}"/>
              </a:ext>
            </a:extLst>
          </p:cNvPr>
          <p:cNvSpPr>
            <a:spLocks noGrp="1"/>
          </p:cNvSpPr>
          <p:nvPr>
            <p:ph idx="1"/>
          </p:nvPr>
        </p:nvSpPr>
        <p:spPr>
          <a:xfrm>
            <a:off x="396815" y="1190445"/>
            <a:ext cx="11473132" cy="5165905"/>
          </a:xfrm>
        </p:spPr>
        <p:txBody>
          <a:bodyPr anchor="t">
            <a:noAutofit/>
          </a:bodyPr>
          <a:lstStyle/>
          <a:p>
            <a:pPr marL="635000" indent="-635000">
              <a:spcAft>
                <a:spcPts val="600"/>
              </a:spcAft>
              <a:buFont typeface="+mj-lt"/>
              <a:buAutoNum type="arabicPeriod" startAt="2"/>
            </a:pPr>
            <a:r>
              <a:rPr lang="fr-FR" sz="4800" b="1" dirty="0">
                <a:solidFill>
                  <a:schemeClr val="bg1"/>
                </a:solidFill>
                <a:latin typeface="Arial" panose="020B0604020202020204" pitchFamily="34" charset="0"/>
                <a:cs typeface="Arial" panose="020B0604020202020204" pitchFamily="34" charset="0"/>
              </a:rPr>
              <a:t>Une réalité complexe et en évolution</a:t>
            </a:r>
          </a:p>
          <a:p>
            <a:pPr marL="1252538" lvl="1" indent="-531813">
              <a:spcAft>
                <a:spcPts val="1800"/>
              </a:spcAft>
              <a:buFont typeface="+mj-lt"/>
              <a:buAutoNum type="alphaLcPeriod" startAt="2"/>
            </a:pPr>
            <a:r>
              <a:rPr lang="fr-FR" sz="4400" dirty="0">
                <a:solidFill>
                  <a:schemeClr val="bg1"/>
                </a:solidFill>
                <a:latin typeface="Arial" panose="020B0604020202020204" pitchFamily="34" charset="0"/>
                <a:cs typeface="Arial" panose="020B0604020202020204" pitchFamily="34" charset="0"/>
              </a:rPr>
              <a:t>Le fruit d’une lente évolution </a:t>
            </a: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1F89F2FC-85A4-6342-99E1-443D32F0937D}"/>
              </a:ext>
            </a:extLst>
          </p:cNvPr>
          <p:cNvSpPr>
            <a:spLocks noGrp="1"/>
          </p:cNvSpPr>
          <p:nvPr>
            <p:ph type="sldNum" sz="quarter" idx="12"/>
          </p:nvPr>
        </p:nvSpPr>
        <p:spPr>
          <a:xfrm>
            <a:off x="9126747" y="6356350"/>
            <a:ext cx="2743200" cy="365125"/>
          </a:xfrm>
        </p:spPr>
        <p:txBody>
          <a:bodyPr/>
          <a:lstStyle/>
          <a:p>
            <a:fld id="{0F9B0FC5-444F-F74F-A802-4BCF1AD7A3FB}" type="slidenum">
              <a:rPr lang="fr-FR" sz="1800" b="1" smtClean="0">
                <a:solidFill>
                  <a:schemeClr val="bg1"/>
                </a:solidFill>
                <a:latin typeface="Gilroy-Bold ☞" pitchFamily="2" charset="77"/>
              </a:rPr>
              <a:t>19</a:t>
            </a:fld>
            <a:endParaRPr lang="fr-FR" sz="1800" b="1" dirty="0">
              <a:solidFill>
                <a:schemeClr val="bg1"/>
              </a:solidFill>
              <a:latin typeface="Gilroy-Bold ☞" pitchFamily="2" charset="77"/>
            </a:endParaRPr>
          </a:p>
        </p:txBody>
      </p:sp>
      <p:graphicFrame>
        <p:nvGraphicFramePr>
          <p:cNvPr id="6" name="Espace réservé du contenu 3">
            <a:extLst>
              <a:ext uri="{FF2B5EF4-FFF2-40B4-BE49-F238E27FC236}">
                <a16:creationId xmlns:a16="http://schemas.microsoft.com/office/drawing/2014/main" id="{9151DBBA-5286-814A-BDD3-036794C7B017}"/>
              </a:ext>
            </a:extLst>
          </p:cNvPr>
          <p:cNvGraphicFramePr>
            <a:graphicFrameLocks/>
          </p:cNvGraphicFramePr>
          <p:nvPr>
            <p:extLst>
              <p:ext uri="{D42A27DB-BD31-4B8C-83A1-F6EECF244321}">
                <p14:modId xmlns:p14="http://schemas.microsoft.com/office/powerpoint/2010/main" val="1765158863"/>
              </p:ext>
            </p:extLst>
          </p:nvPr>
        </p:nvGraphicFramePr>
        <p:xfrm>
          <a:off x="396815" y="2737594"/>
          <a:ext cx="11473132" cy="2064276"/>
        </p:xfrm>
        <a:graphic>
          <a:graphicData uri="http://schemas.openxmlformats.org/drawingml/2006/table">
            <a:tbl>
              <a:tblPr firstRow="1" bandRow="1">
                <a:tableStyleId>{5C22544A-7EE6-4342-B048-85BDC9FD1C3A}</a:tableStyleId>
              </a:tblPr>
              <a:tblGrid>
                <a:gridCol w="2260121">
                  <a:extLst>
                    <a:ext uri="{9D8B030D-6E8A-4147-A177-3AD203B41FA5}">
                      <a16:colId xmlns:a16="http://schemas.microsoft.com/office/drawing/2014/main" val="800208222"/>
                    </a:ext>
                  </a:extLst>
                </a:gridCol>
                <a:gridCol w="1690777">
                  <a:extLst>
                    <a:ext uri="{9D8B030D-6E8A-4147-A177-3AD203B41FA5}">
                      <a16:colId xmlns:a16="http://schemas.microsoft.com/office/drawing/2014/main" val="3242389811"/>
                    </a:ext>
                  </a:extLst>
                </a:gridCol>
                <a:gridCol w="7522234">
                  <a:extLst>
                    <a:ext uri="{9D8B030D-6E8A-4147-A177-3AD203B41FA5}">
                      <a16:colId xmlns:a16="http://schemas.microsoft.com/office/drawing/2014/main" val="1833724418"/>
                    </a:ext>
                  </a:extLst>
                </a:gridCol>
              </a:tblGrid>
              <a:tr h="624276">
                <a:tc>
                  <a:txBody>
                    <a:bodyPr/>
                    <a:lstStyle/>
                    <a:p>
                      <a:pPr algn="ctr"/>
                      <a:r>
                        <a:rPr lang="fr-FR" sz="3200" b="0" i="0" dirty="0">
                          <a:solidFill>
                            <a:schemeClr val="bg1"/>
                          </a:solidFill>
                          <a:latin typeface="Arial" panose="020B0604020202020204" pitchFamily="34" charset="0"/>
                          <a:cs typeface="Arial" panose="020B0604020202020204" pitchFamily="34" charset="0"/>
                        </a:rPr>
                        <a:t>Laïcisation</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4BE"/>
                    </a:solidFill>
                  </a:tcPr>
                </a:tc>
                <a:tc>
                  <a:txBody>
                    <a:bodyPr/>
                    <a:lstStyle/>
                    <a:p>
                      <a:pPr algn="ctr"/>
                      <a:r>
                        <a:rPr lang="fr-FR" sz="3200" b="0" i="0" dirty="0">
                          <a:solidFill>
                            <a:schemeClr val="bg1"/>
                          </a:solidFill>
                          <a:latin typeface="Arial" panose="020B0604020202020204" pitchFamily="34" charset="0"/>
                          <a:cs typeface="Arial" panose="020B0604020202020204" pitchFamily="34" charset="0"/>
                        </a:rPr>
                        <a:t>Période</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4BE"/>
                    </a:solidFill>
                  </a:tcPr>
                </a:tc>
                <a:tc>
                  <a:txBody>
                    <a:bodyPr/>
                    <a:lstStyle/>
                    <a:p>
                      <a:pPr algn="ctr"/>
                      <a:r>
                        <a:rPr lang="fr-FR" sz="3200" b="0" i="0" dirty="0">
                          <a:latin typeface="Arial" panose="020B0604020202020204" pitchFamily="34" charset="0"/>
                          <a:cs typeface="Arial" panose="020B0604020202020204" pitchFamily="34" charset="0"/>
                        </a:rPr>
                        <a:t>Caractéristiques</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4BE"/>
                    </a:solidFill>
                  </a:tcPr>
                </a:tc>
                <a:extLst>
                  <a:ext uri="{0D108BD9-81ED-4DB2-BD59-A6C34878D82A}">
                    <a16:rowId xmlns:a16="http://schemas.microsoft.com/office/drawing/2014/main" val="190067549"/>
                  </a:ext>
                </a:extLst>
              </a:tr>
              <a:tr h="1440000">
                <a:tc>
                  <a:txBody>
                    <a:bodyPr/>
                    <a:lstStyle/>
                    <a:p>
                      <a:pPr algn="ctr"/>
                      <a:r>
                        <a:rPr lang="fr-FR" sz="3200" b="0" i="0" dirty="0">
                          <a:latin typeface="Arial" panose="020B0604020202020204" pitchFamily="34" charset="0"/>
                          <a:cs typeface="Arial" panose="020B0604020202020204" pitchFamily="34" charset="0"/>
                        </a:rPr>
                        <a:t>Premier seuil</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4DCE7"/>
                    </a:solidFill>
                  </a:tcPr>
                </a:tc>
                <a:tc>
                  <a:txBody>
                    <a:bodyPr/>
                    <a:lstStyle/>
                    <a:p>
                      <a:pPr>
                        <a:lnSpc>
                          <a:spcPct val="90000"/>
                        </a:lnSpc>
                      </a:pPr>
                      <a:r>
                        <a:rPr lang="fr-FR" sz="3200" b="0" i="0" dirty="0">
                          <a:solidFill>
                            <a:schemeClr val="tx1"/>
                          </a:solidFill>
                          <a:latin typeface="Arial" panose="020B0604020202020204" pitchFamily="34" charset="0"/>
                          <a:cs typeface="Arial" panose="020B0604020202020204" pitchFamily="34" charset="0"/>
                        </a:rPr>
                        <a:t>1789</a:t>
                      </a:r>
                    </a:p>
                    <a:p>
                      <a:pPr algn="ctr">
                        <a:lnSpc>
                          <a:spcPct val="90000"/>
                        </a:lnSpc>
                      </a:pPr>
                      <a:r>
                        <a:rPr lang="fr-FR" sz="3200" b="0" i="0" dirty="0">
                          <a:solidFill>
                            <a:schemeClr val="tx1"/>
                          </a:solidFill>
                          <a:latin typeface="Arial" panose="020B0604020202020204" pitchFamily="34" charset="0"/>
                          <a:cs typeface="Arial" panose="020B0604020202020204" pitchFamily="34" charset="0"/>
                        </a:rPr>
                        <a:t>-</a:t>
                      </a:r>
                    </a:p>
                    <a:p>
                      <a:pPr algn="r">
                        <a:lnSpc>
                          <a:spcPct val="90000"/>
                        </a:lnSpc>
                      </a:pPr>
                      <a:r>
                        <a:rPr lang="fr-FR" sz="3200" b="0" i="0" dirty="0">
                          <a:solidFill>
                            <a:schemeClr val="tx1"/>
                          </a:solidFill>
                          <a:latin typeface="Arial" panose="020B0604020202020204" pitchFamily="34" charset="0"/>
                          <a:cs typeface="Arial" panose="020B0604020202020204" pitchFamily="34" charset="0"/>
                        </a:rPr>
                        <a:t>1806</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4DCE7"/>
                    </a:solidFill>
                  </a:tcPr>
                </a:tc>
                <a:tc>
                  <a:txBody>
                    <a:bodyPr/>
                    <a:lstStyle/>
                    <a:p>
                      <a:pPr>
                        <a:lnSpc>
                          <a:spcPct val="90000"/>
                        </a:lnSpc>
                      </a:pPr>
                      <a:r>
                        <a:rPr lang="fr-FR" sz="3200" b="0" i="0" dirty="0">
                          <a:latin typeface="Arial" panose="020B0604020202020204" pitchFamily="34" charset="0"/>
                          <a:cs typeface="Arial" panose="020B0604020202020204" pitchFamily="34" charset="0"/>
                        </a:rPr>
                        <a:t>- Fragmentation institutionnelle</a:t>
                      </a:r>
                    </a:p>
                    <a:p>
                      <a:pPr>
                        <a:lnSpc>
                          <a:spcPct val="90000"/>
                        </a:lnSpc>
                      </a:pPr>
                      <a:r>
                        <a:rPr lang="fr-FR" sz="3200" b="0" i="0" dirty="0">
                          <a:latin typeface="Arial" panose="020B0604020202020204" pitchFamily="34" charset="0"/>
                          <a:cs typeface="Arial" panose="020B0604020202020204" pitchFamily="34" charset="0"/>
                        </a:rPr>
                        <a:t>- </a:t>
                      </a:r>
                      <a:r>
                        <a:rPr lang="fr-FR" sz="3200" b="0" i="0" dirty="0" err="1">
                          <a:latin typeface="Arial" panose="020B0604020202020204" pitchFamily="34" charset="0"/>
                          <a:cs typeface="Arial" panose="020B0604020202020204" pitchFamily="34" charset="0"/>
                        </a:rPr>
                        <a:t>Reconnaiss</a:t>
                      </a:r>
                      <a:r>
                        <a:rPr lang="fr-FR" sz="3200" b="0" i="0" dirty="0">
                          <a:latin typeface="Arial" panose="020B0604020202020204" pitchFamily="34" charset="0"/>
                          <a:cs typeface="Arial" panose="020B0604020202020204" pitchFamily="34" charset="0"/>
                        </a:rPr>
                        <a:t>. légitimité sociale religion</a:t>
                      </a:r>
                    </a:p>
                    <a:p>
                      <a:pPr>
                        <a:lnSpc>
                          <a:spcPct val="90000"/>
                        </a:lnSpc>
                      </a:pPr>
                      <a:r>
                        <a:rPr lang="fr-FR" sz="3200" b="0" i="0" dirty="0">
                          <a:latin typeface="Arial" panose="020B0604020202020204" pitchFamily="34" charset="0"/>
                          <a:cs typeface="Arial" panose="020B0604020202020204" pitchFamily="34" charset="0"/>
                        </a:rPr>
                        <a:t>- Pluralisme cultes reconnus</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4DCE7"/>
                    </a:solidFill>
                  </a:tcPr>
                </a:tc>
                <a:extLst>
                  <a:ext uri="{0D108BD9-81ED-4DB2-BD59-A6C34878D82A}">
                    <a16:rowId xmlns:a16="http://schemas.microsoft.com/office/drawing/2014/main" val="575295568"/>
                  </a:ext>
                </a:extLst>
              </a:tr>
            </a:tbl>
          </a:graphicData>
        </a:graphic>
      </p:graphicFrame>
    </p:spTree>
    <p:extLst>
      <p:ext uri="{BB962C8B-B14F-4D97-AF65-F5344CB8AC3E}">
        <p14:creationId xmlns:p14="http://schemas.microsoft.com/office/powerpoint/2010/main" val="1481006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A4BE"/>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6B3357-EA59-5646-97FB-BAF24F1EE9F3}"/>
              </a:ext>
            </a:extLst>
          </p:cNvPr>
          <p:cNvSpPr>
            <a:spLocks noGrp="1"/>
          </p:cNvSpPr>
          <p:nvPr>
            <p:ph type="title"/>
          </p:nvPr>
        </p:nvSpPr>
        <p:spPr>
          <a:xfrm>
            <a:off x="396815" y="311509"/>
            <a:ext cx="11473132" cy="739056"/>
          </a:xfrm>
          <a:ln>
            <a:solidFill>
              <a:srgbClr val="B4DCE7"/>
            </a:solidFill>
          </a:ln>
        </p:spPr>
        <p:txBody>
          <a:bodyPr>
            <a:normAutofit/>
          </a:bodyPr>
          <a:lstStyle/>
          <a:p>
            <a:pPr algn="ctr"/>
            <a:r>
              <a:rPr lang="fr-FR" sz="3400" dirty="0">
                <a:solidFill>
                  <a:srgbClr val="B4DCE7"/>
                </a:solidFill>
                <a:latin typeface="Arial" panose="020B0604020202020204" pitchFamily="34" charset="0"/>
                <a:cs typeface="Arial" panose="020B0604020202020204" pitchFamily="34" charset="0"/>
              </a:rPr>
              <a:t>Laïcité et liberté de culte : est-il encore possible de croire ?</a:t>
            </a:r>
            <a:endParaRPr lang="fr-FR" sz="3400" dirty="0">
              <a:solidFill>
                <a:srgbClr val="B4DCE7"/>
              </a:solidFill>
            </a:endParaRPr>
          </a:p>
        </p:txBody>
      </p:sp>
      <p:sp>
        <p:nvSpPr>
          <p:cNvPr id="8" name="Espace réservé du contenu 7">
            <a:extLst>
              <a:ext uri="{FF2B5EF4-FFF2-40B4-BE49-F238E27FC236}">
                <a16:creationId xmlns:a16="http://schemas.microsoft.com/office/drawing/2014/main" id="{B97EFC92-AF9B-E142-8332-3B8BD159E9CB}"/>
              </a:ext>
            </a:extLst>
          </p:cNvPr>
          <p:cNvSpPr>
            <a:spLocks noGrp="1"/>
          </p:cNvSpPr>
          <p:nvPr>
            <p:ph idx="1"/>
          </p:nvPr>
        </p:nvSpPr>
        <p:spPr>
          <a:xfrm>
            <a:off x="396815" y="1190445"/>
            <a:ext cx="11473132" cy="5165905"/>
          </a:xfrm>
        </p:spPr>
        <p:txBody>
          <a:bodyPr anchor="ctr">
            <a:noAutofit/>
          </a:bodyPr>
          <a:lstStyle/>
          <a:p>
            <a:pPr marL="0" indent="0" algn="ctr">
              <a:spcAft>
                <a:spcPts val="3000"/>
              </a:spcAft>
              <a:buNone/>
            </a:pPr>
            <a:r>
              <a:rPr lang="fr-FR" sz="5000" dirty="0">
                <a:solidFill>
                  <a:schemeClr val="bg1"/>
                </a:solidFill>
                <a:latin typeface="Arial" panose="020B0604020202020204" pitchFamily="34" charset="0"/>
                <a:cs typeface="Arial" panose="020B0604020202020204" pitchFamily="34" charset="0"/>
              </a:rPr>
              <a:t>Plan</a:t>
            </a:r>
          </a:p>
          <a:p>
            <a:pPr marL="668338" indent="-668338">
              <a:spcAft>
                <a:spcPts val="3000"/>
              </a:spcAft>
              <a:buFont typeface="+mj-lt"/>
              <a:buAutoNum type="arabicPeriod"/>
            </a:pPr>
            <a:r>
              <a:rPr lang="fr-FR" sz="5000" dirty="0">
                <a:solidFill>
                  <a:schemeClr val="bg1"/>
                </a:solidFill>
                <a:latin typeface="Arial" panose="020B0604020202020204" pitchFamily="34" charset="0"/>
                <a:cs typeface="Arial" panose="020B0604020202020204" pitchFamily="34" charset="0"/>
              </a:rPr>
              <a:t>Une belle avancée républicaine</a:t>
            </a:r>
          </a:p>
          <a:p>
            <a:pPr marL="668338" indent="-668338">
              <a:spcAft>
                <a:spcPts val="3000"/>
              </a:spcAft>
              <a:buFont typeface="+mj-lt"/>
              <a:buAutoNum type="arabicPeriod"/>
            </a:pPr>
            <a:r>
              <a:rPr lang="fr-FR" sz="5000" dirty="0">
                <a:solidFill>
                  <a:schemeClr val="bg1"/>
                </a:solidFill>
                <a:latin typeface="Arial" panose="020B0604020202020204" pitchFamily="34" charset="0"/>
                <a:cs typeface="Arial" panose="020B0604020202020204" pitchFamily="34" charset="0"/>
              </a:rPr>
              <a:t>Une réalité complexe et en évolution</a:t>
            </a:r>
          </a:p>
          <a:p>
            <a:pPr marL="668338" indent="-668338">
              <a:spcAft>
                <a:spcPts val="3000"/>
              </a:spcAft>
              <a:buFont typeface="+mj-lt"/>
              <a:buAutoNum type="arabicPeriod"/>
            </a:pPr>
            <a:r>
              <a:rPr lang="fr-FR" sz="5000" dirty="0">
                <a:solidFill>
                  <a:schemeClr val="bg1"/>
                </a:solidFill>
                <a:latin typeface="Arial" panose="020B0604020202020204" pitchFamily="34" charset="0"/>
                <a:cs typeface="Arial" panose="020B0604020202020204" pitchFamily="34" charset="0"/>
              </a:rPr>
              <a:t>Un sujet de débat piégé</a:t>
            </a:r>
          </a:p>
        </p:txBody>
      </p:sp>
      <p:sp>
        <p:nvSpPr>
          <p:cNvPr id="4" name="Espace réservé du numéro de diapositive 3">
            <a:extLst>
              <a:ext uri="{FF2B5EF4-FFF2-40B4-BE49-F238E27FC236}">
                <a16:creationId xmlns:a16="http://schemas.microsoft.com/office/drawing/2014/main" id="{1F89F2FC-85A4-6342-99E1-443D32F0937D}"/>
              </a:ext>
            </a:extLst>
          </p:cNvPr>
          <p:cNvSpPr>
            <a:spLocks noGrp="1"/>
          </p:cNvSpPr>
          <p:nvPr>
            <p:ph type="sldNum" sz="quarter" idx="12"/>
          </p:nvPr>
        </p:nvSpPr>
        <p:spPr>
          <a:xfrm>
            <a:off x="9126747" y="6356350"/>
            <a:ext cx="2743200" cy="365125"/>
          </a:xfrm>
        </p:spPr>
        <p:txBody>
          <a:bodyPr/>
          <a:lstStyle/>
          <a:p>
            <a:fld id="{0F9B0FC5-444F-F74F-A802-4BCF1AD7A3FB}" type="slidenum">
              <a:rPr lang="fr-FR" sz="1800" b="1" smtClean="0">
                <a:solidFill>
                  <a:schemeClr val="bg1"/>
                </a:solidFill>
                <a:latin typeface="Gilroy-Bold ☞" pitchFamily="2" charset="77"/>
              </a:rPr>
              <a:t>2</a:t>
            </a:fld>
            <a:endParaRPr lang="fr-FR" sz="1800" b="1" dirty="0">
              <a:solidFill>
                <a:schemeClr val="bg1"/>
              </a:solidFill>
              <a:latin typeface="Gilroy-Bold ☞" pitchFamily="2" charset="77"/>
            </a:endParaRPr>
          </a:p>
        </p:txBody>
      </p:sp>
    </p:spTree>
    <p:extLst>
      <p:ext uri="{BB962C8B-B14F-4D97-AF65-F5344CB8AC3E}">
        <p14:creationId xmlns:p14="http://schemas.microsoft.com/office/powerpoint/2010/main" val="19559596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A4BE"/>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6B3357-EA59-5646-97FB-BAF24F1EE9F3}"/>
              </a:ext>
            </a:extLst>
          </p:cNvPr>
          <p:cNvSpPr>
            <a:spLocks noGrp="1"/>
          </p:cNvSpPr>
          <p:nvPr>
            <p:ph type="title"/>
          </p:nvPr>
        </p:nvSpPr>
        <p:spPr>
          <a:xfrm>
            <a:off x="396815" y="311509"/>
            <a:ext cx="11473132" cy="739056"/>
          </a:xfrm>
          <a:ln>
            <a:solidFill>
              <a:srgbClr val="B4DCE7"/>
            </a:solidFill>
          </a:ln>
        </p:spPr>
        <p:txBody>
          <a:bodyPr>
            <a:normAutofit/>
          </a:bodyPr>
          <a:lstStyle/>
          <a:p>
            <a:pPr algn="ctr"/>
            <a:r>
              <a:rPr lang="fr-FR" sz="3400" dirty="0">
                <a:solidFill>
                  <a:srgbClr val="B4DCE7"/>
                </a:solidFill>
                <a:latin typeface="Arial" panose="020B0604020202020204" pitchFamily="34" charset="0"/>
                <a:cs typeface="Arial" panose="020B0604020202020204" pitchFamily="34" charset="0"/>
              </a:rPr>
              <a:t>Laïcité et liberté de culte : est-il encore possible de croire ?</a:t>
            </a:r>
            <a:endParaRPr lang="fr-FR" sz="3400" dirty="0">
              <a:solidFill>
                <a:srgbClr val="B4DCE7"/>
              </a:solidFill>
            </a:endParaRPr>
          </a:p>
        </p:txBody>
      </p:sp>
      <p:sp>
        <p:nvSpPr>
          <p:cNvPr id="8" name="Espace réservé du contenu 7">
            <a:extLst>
              <a:ext uri="{FF2B5EF4-FFF2-40B4-BE49-F238E27FC236}">
                <a16:creationId xmlns:a16="http://schemas.microsoft.com/office/drawing/2014/main" id="{B97EFC92-AF9B-E142-8332-3B8BD159E9CB}"/>
              </a:ext>
            </a:extLst>
          </p:cNvPr>
          <p:cNvSpPr>
            <a:spLocks noGrp="1"/>
          </p:cNvSpPr>
          <p:nvPr>
            <p:ph idx="1"/>
          </p:nvPr>
        </p:nvSpPr>
        <p:spPr>
          <a:xfrm>
            <a:off x="396815" y="1190445"/>
            <a:ext cx="11473132" cy="5165905"/>
          </a:xfrm>
        </p:spPr>
        <p:txBody>
          <a:bodyPr anchor="t">
            <a:noAutofit/>
          </a:bodyPr>
          <a:lstStyle/>
          <a:p>
            <a:pPr marL="635000" indent="-635000">
              <a:spcAft>
                <a:spcPts val="600"/>
              </a:spcAft>
              <a:buFont typeface="+mj-lt"/>
              <a:buAutoNum type="arabicPeriod" startAt="2"/>
            </a:pPr>
            <a:r>
              <a:rPr lang="fr-FR" sz="4800" b="1" dirty="0">
                <a:solidFill>
                  <a:schemeClr val="bg1"/>
                </a:solidFill>
                <a:latin typeface="Arial" panose="020B0604020202020204" pitchFamily="34" charset="0"/>
                <a:cs typeface="Arial" panose="020B0604020202020204" pitchFamily="34" charset="0"/>
              </a:rPr>
              <a:t>Une réalité complexe et en évolution</a:t>
            </a:r>
          </a:p>
          <a:p>
            <a:pPr marL="1252538" lvl="1" indent="-531813">
              <a:spcAft>
                <a:spcPts val="1800"/>
              </a:spcAft>
              <a:buFont typeface="+mj-lt"/>
              <a:buAutoNum type="alphaLcPeriod" startAt="2"/>
            </a:pPr>
            <a:r>
              <a:rPr lang="fr-FR" sz="4400" dirty="0">
                <a:solidFill>
                  <a:schemeClr val="bg1"/>
                </a:solidFill>
                <a:latin typeface="Arial" panose="020B0604020202020204" pitchFamily="34" charset="0"/>
                <a:cs typeface="Arial" panose="020B0604020202020204" pitchFamily="34" charset="0"/>
              </a:rPr>
              <a:t>Le fruit d’une lente évolution </a:t>
            </a: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1F89F2FC-85A4-6342-99E1-443D32F0937D}"/>
              </a:ext>
            </a:extLst>
          </p:cNvPr>
          <p:cNvSpPr>
            <a:spLocks noGrp="1"/>
          </p:cNvSpPr>
          <p:nvPr>
            <p:ph type="sldNum" sz="quarter" idx="12"/>
          </p:nvPr>
        </p:nvSpPr>
        <p:spPr>
          <a:xfrm>
            <a:off x="9126747" y="6356350"/>
            <a:ext cx="2743200" cy="365125"/>
          </a:xfrm>
        </p:spPr>
        <p:txBody>
          <a:bodyPr/>
          <a:lstStyle/>
          <a:p>
            <a:fld id="{0F9B0FC5-444F-F74F-A802-4BCF1AD7A3FB}" type="slidenum">
              <a:rPr lang="fr-FR" sz="1800" b="1" smtClean="0">
                <a:solidFill>
                  <a:schemeClr val="bg1"/>
                </a:solidFill>
                <a:latin typeface="Gilroy-Bold ☞" pitchFamily="2" charset="77"/>
              </a:rPr>
              <a:t>20</a:t>
            </a:fld>
            <a:endParaRPr lang="fr-FR" sz="1800" b="1" dirty="0">
              <a:solidFill>
                <a:schemeClr val="bg1"/>
              </a:solidFill>
              <a:latin typeface="Gilroy-Bold ☞" pitchFamily="2" charset="77"/>
            </a:endParaRPr>
          </a:p>
        </p:txBody>
      </p:sp>
      <p:graphicFrame>
        <p:nvGraphicFramePr>
          <p:cNvPr id="6" name="Espace réservé du contenu 3">
            <a:extLst>
              <a:ext uri="{FF2B5EF4-FFF2-40B4-BE49-F238E27FC236}">
                <a16:creationId xmlns:a16="http://schemas.microsoft.com/office/drawing/2014/main" id="{9151DBBA-5286-814A-BDD3-036794C7B017}"/>
              </a:ext>
            </a:extLst>
          </p:cNvPr>
          <p:cNvGraphicFramePr>
            <a:graphicFrameLocks/>
          </p:cNvGraphicFramePr>
          <p:nvPr/>
        </p:nvGraphicFramePr>
        <p:xfrm>
          <a:off x="396815" y="2737594"/>
          <a:ext cx="11473132" cy="3618756"/>
        </p:xfrm>
        <a:graphic>
          <a:graphicData uri="http://schemas.openxmlformats.org/drawingml/2006/table">
            <a:tbl>
              <a:tblPr firstRow="1" bandRow="1">
                <a:tableStyleId>{5C22544A-7EE6-4342-B048-85BDC9FD1C3A}</a:tableStyleId>
              </a:tblPr>
              <a:tblGrid>
                <a:gridCol w="2260121">
                  <a:extLst>
                    <a:ext uri="{9D8B030D-6E8A-4147-A177-3AD203B41FA5}">
                      <a16:colId xmlns:a16="http://schemas.microsoft.com/office/drawing/2014/main" val="800208222"/>
                    </a:ext>
                  </a:extLst>
                </a:gridCol>
                <a:gridCol w="1690777">
                  <a:extLst>
                    <a:ext uri="{9D8B030D-6E8A-4147-A177-3AD203B41FA5}">
                      <a16:colId xmlns:a16="http://schemas.microsoft.com/office/drawing/2014/main" val="3242389811"/>
                    </a:ext>
                  </a:extLst>
                </a:gridCol>
                <a:gridCol w="7522234">
                  <a:extLst>
                    <a:ext uri="{9D8B030D-6E8A-4147-A177-3AD203B41FA5}">
                      <a16:colId xmlns:a16="http://schemas.microsoft.com/office/drawing/2014/main" val="1833724418"/>
                    </a:ext>
                  </a:extLst>
                </a:gridCol>
              </a:tblGrid>
              <a:tr h="624276">
                <a:tc>
                  <a:txBody>
                    <a:bodyPr/>
                    <a:lstStyle/>
                    <a:p>
                      <a:pPr algn="ctr"/>
                      <a:r>
                        <a:rPr lang="fr-FR" sz="3200" b="0" i="0" dirty="0">
                          <a:solidFill>
                            <a:schemeClr val="bg1"/>
                          </a:solidFill>
                          <a:latin typeface="Arial" panose="020B0604020202020204" pitchFamily="34" charset="0"/>
                          <a:cs typeface="Arial" panose="020B0604020202020204" pitchFamily="34" charset="0"/>
                        </a:rPr>
                        <a:t>Laïcisation</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4BE"/>
                    </a:solidFill>
                  </a:tcPr>
                </a:tc>
                <a:tc>
                  <a:txBody>
                    <a:bodyPr/>
                    <a:lstStyle/>
                    <a:p>
                      <a:pPr algn="ctr"/>
                      <a:r>
                        <a:rPr lang="fr-FR" sz="3200" b="0" i="0" dirty="0">
                          <a:solidFill>
                            <a:schemeClr val="bg1"/>
                          </a:solidFill>
                          <a:latin typeface="Arial" panose="020B0604020202020204" pitchFamily="34" charset="0"/>
                          <a:cs typeface="Arial" panose="020B0604020202020204" pitchFamily="34" charset="0"/>
                        </a:rPr>
                        <a:t>Période</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4BE"/>
                    </a:solidFill>
                  </a:tcPr>
                </a:tc>
                <a:tc>
                  <a:txBody>
                    <a:bodyPr/>
                    <a:lstStyle/>
                    <a:p>
                      <a:pPr algn="ctr"/>
                      <a:r>
                        <a:rPr lang="fr-FR" sz="3200" b="0" i="0" dirty="0">
                          <a:latin typeface="Arial" panose="020B0604020202020204" pitchFamily="34" charset="0"/>
                          <a:cs typeface="Arial" panose="020B0604020202020204" pitchFamily="34" charset="0"/>
                        </a:rPr>
                        <a:t>Caractéristiques</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4BE"/>
                    </a:solidFill>
                  </a:tcPr>
                </a:tc>
                <a:extLst>
                  <a:ext uri="{0D108BD9-81ED-4DB2-BD59-A6C34878D82A}">
                    <a16:rowId xmlns:a16="http://schemas.microsoft.com/office/drawing/2014/main" val="190067549"/>
                  </a:ext>
                </a:extLst>
              </a:tr>
              <a:tr h="1440000">
                <a:tc>
                  <a:txBody>
                    <a:bodyPr/>
                    <a:lstStyle/>
                    <a:p>
                      <a:pPr algn="ctr"/>
                      <a:r>
                        <a:rPr lang="fr-FR" sz="3200" b="0" i="0" dirty="0">
                          <a:latin typeface="Arial" panose="020B0604020202020204" pitchFamily="34" charset="0"/>
                          <a:cs typeface="Arial" panose="020B0604020202020204" pitchFamily="34" charset="0"/>
                        </a:rPr>
                        <a:t>Premier seuil</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4DCE7"/>
                    </a:solidFill>
                  </a:tcPr>
                </a:tc>
                <a:tc>
                  <a:txBody>
                    <a:bodyPr/>
                    <a:lstStyle/>
                    <a:p>
                      <a:pPr>
                        <a:lnSpc>
                          <a:spcPct val="90000"/>
                        </a:lnSpc>
                      </a:pPr>
                      <a:r>
                        <a:rPr lang="fr-FR" sz="3200" b="0" i="0" dirty="0">
                          <a:solidFill>
                            <a:schemeClr val="tx1"/>
                          </a:solidFill>
                          <a:latin typeface="Arial" panose="020B0604020202020204" pitchFamily="34" charset="0"/>
                          <a:cs typeface="Arial" panose="020B0604020202020204" pitchFamily="34" charset="0"/>
                        </a:rPr>
                        <a:t>1789</a:t>
                      </a:r>
                    </a:p>
                    <a:p>
                      <a:pPr algn="ctr">
                        <a:lnSpc>
                          <a:spcPct val="90000"/>
                        </a:lnSpc>
                      </a:pPr>
                      <a:r>
                        <a:rPr lang="fr-FR" sz="3200" b="0" i="0" dirty="0">
                          <a:solidFill>
                            <a:schemeClr val="tx1"/>
                          </a:solidFill>
                          <a:latin typeface="Arial" panose="020B0604020202020204" pitchFamily="34" charset="0"/>
                          <a:cs typeface="Arial" panose="020B0604020202020204" pitchFamily="34" charset="0"/>
                        </a:rPr>
                        <a:t>-</a:t>
                      </a:r>
                    </a:p>
                    <a:p>
                      <a:pPr algn="r">
                        <a:lnSpc>
                          <a:spcPct val="90000"/>
                        </a:lnSpc>
                      </a:pPr>
                      <a:r>
                        <a:rPr lang="fr-FR" sz="3200" b="0" i="0" dirty="0">
                          <a:solidFill>
                            <a:schemeClr val="tx1"/>
                          </a:solidFill>
                          <a:latin typeface="Arial" panose="020B0604020202020204" pitchFamily="34" charset="0"/>
                          <a:cs typeface="Arial" panose="020B0604020202020204" pitchFamily="34" charset="0"/>
                        </a:rPr>
                        <a:t>1806</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4DCE7"/>
                    </a:solidFill>
                  </a:tcPr>
                </a:tc>
                <a:tc>
                  <a:txBody>
                    <a:bodyPr/>
                    <a:lstStyle/>
                    <a:p>
                      <a:pPr>
                        <a:lnSpc>
                          <a:spcPct val="90000"/>
                        </a:lnSpc>
                      </a:pPr>
                      <a:r>
                        <a:rPr lang="fr-FR" sz="3200" b="0" i="0" dirty="0">
                          <a:latin typeface="Arial" panose="020B0604020202020204" pitchFamily="34" charset="0"/>
                          <a:cs typeface="Arial" panose="020B0604020202020204" pitchFamily="34" charset="0"/>
                        </a:rPr>
                        <a:t>- Fragmentation institutionnelle</a:t>
                      </a:r>
                    </a:p>
                    <a:p>
                      <a:pPr>
                        <a:lnSpc>
                          <a:spcPct val="90000"/>
                        </a:lnSpc>
                      </a:pPr>
                      <a:r>
                        <a:rPr lang="fr-FR" sz="3200" b="0" i="0" dirty="0">
                          <a:latin typeface="Arial" panose="020B0604020202020204" pitchFamily="34" charset="0"/>
                          <a:cs typeface="Arial" panose="020B0604020202020204" pitchFamily="34" charset="0"/>
                        </a:rPr>
                        <a:t>- </a:t>
                      </a:r>
                      <a:r>
                        <a:rPr lang="fr-FR" sz="3200" b="0" i="0" dirty="0" err="1">
                          <a:latin typeface="Arial" panose="020B0604020202020204" pitchFamily="34" charset="0"/>
                          <a:cs typeface="Arial" panose="020B0604020202020204" pitchFamily="34" charset="0"/>
                        </a:rPr>
                        <a:t>Reconnaiss</a:t>
                      </a:r>
                      <a:r>
                        <a:rPr lang="fr-FR" sz="3200" b="0" i="0" dirty="0">
                          <a:latin typeface="Arial" panose="020B0604020202020204" pitchFamily="34" charset="0"/>
                          <a:cs typeface="Arial" panose="020B0604020202020204" pitchFamily="34" charset="0"/>
                        </a:rPr>
                        <a:t>. légitimité sociale religion</a:t>
                      </a:r>
                    </a:p>
                    <a:p>
                      <a:pPr>
                        <a:lnSpc>
                          <a:spcPct val="90000"/>
                        </a:lnSpc>
                      </a:pPr>
                      <a:r>
                        <a:rPr lang="fr-FR" sz="3200" b="0" i="0" dirty="0">
                          <a:latin typeface="Arial" panose="020B0604020202020204" pitchFamily="34" charset="0"/>
                          <a:cs typeface="Arial" panose="020B0604020202020204" pitchFamily="34" charset="0"/>
                        </a:rPr>
                        <a:t>- Pluralisme cultes reconnus</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4DCE7"/>
                    </a:solidFill>
                  </a:tcPr>
                </a:tc>
                <a:extLst>
                  <a:ext uri="{0D108BD9-81ED-4DB2-BD59-A6C34878D82A}">
                    <a16:rowId xmlns:a16="http://schemas.microsoft.com/office/drawing/2014/main" val="575295568"/>
                  </a:ext>
                </a:extLst>
              </a:tr>
              <a:tr h="1440000">
                <a:tc>
                  <a:txBody>
                    <a:bodyPr/>
                    <a:lstStyle/>
                    <a:p>
                      <a:pPr algn="ctr"/>
                      <a:r>
                        <a:rPr lang="fr-FR" sz="3200" b="0" i="0" dirty="0">
                          <a:latin typeface="Arial" panose="020B0604020202020204" pitchFamily="34" charset="0"/>
                          <a:cs typeface="Arial" panose="020B0604020202020204" pitchFamily="34" charset="0"/>
                        </a:rPr>
                        <a:t>Deuxième seuil</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nSpc>
                          <a:spcPct val="90000"/>
                        </a:lnSpc>
                      </a:pPr>
                      <a:r>
                        <a:rPr lang="fr-FR" sz="3200" b="0" i="0" dirty="0">
                          <a:latin typeface="Arial" panose="020B0604020202020204" pitchFamily="34" charset="0"/>
                          <a:cs typeface="Arial" panose="020B0604020202020204" pitchFamily="34" charset="0"/>
                        </a:rPr>
                        <a:t>1882</a:t>
                      </a:r>
                    </a:p>
                    <a:p>
                      <a:pPr algn="ctr">
                        <a:lnSpc>
                          <a:spcPct val="90000"/>
                        </a:lnSpc>
                      </a:pPr>
                      <a:r>
                        <a:rPr lang="fr-FR" sz="3200" b="0" i="0" dirty="0">
                          <a:solidFill>
                            <a:schemeClr val="tx1"/>
                          </a:solidFill>
                          <a:latin typeface="Arial" panose="020B0604020202020204" pitchFamily="34" charset="0"/>
                          <a:cs typeface="Arial" panose="020B0604020202020204" pitchFamily="34" charset="0"/>
                        </a:rPr>
                        <a:t>-</a:t>
                      </a:r>
                    </a:p>
                    <a:p>
                      <a:pPr algn="r">
                        <a:lnSpc>
                          <a:spcPct val="90000"/>
                        </a:lnSpc>
                      </a:pPr>
                      <a:r>
                        <a:rPr lang="fr-FR" sz="3200" b="0" i="0" dirty="0">
                          <a:latin typeface="Arial" panose="020B0604020202020204" pitchFamily="34" charset="0"/>
                          <a:cs typeface="Arial" panose="020B0604020202020204" pitchFamily="34" charset="0"/>
                        </a:rPr>
                        <a:t>1905</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lang="fr-FR" sz="3200" b="0" i="0" dirty="0">
                          <a:latin typeface="Arial" panose="020B0604020202020204" pitchFamily="34" charset="0"/>
                          <a:cs typeface="Arial" panose="020B0604020202020204" pitchFamily="34" charset="0"/>
                        </a:rPr>
                        <a:t>- Dissociation institutionnelle</a:t>
                      </a:r>
                    </a:p>
                    <a:p>
                      <a:r>
                        <a:rPr lang="fr-FR" sz="3200" b="0" i="0" dirty="0">
                          <a:latin typeface="Arial" panose="020B0604020202020204" pitchFamily="34" charset="0"/>
                          <a:cs typeface="Arial" panose="020B0604020202020204" pitchFamily="34" charset="0"/>
                        </a:rPr>
                        <a:t>- Absence légitimité sociale religion</a:t>
                      </a:r>
                    </a:p>
                    <a:p>
                      <a:r>
                        <a:rPr lang="fr-FR" sz="3200" b="0" i="0" dirty="0">
                          <a:latin typeface="Arial" panose="020B0604020202020204" pitchFamily="34" charset="0"/>
                          <a:cs typeface="Arial" panose="020B0604020202020204" pitchFamily="34" charset="0"/>
                        </a:rPr>
                        <a:t>- Liberté de conscience et de culte</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737588974"/>
                  </a:ext>
                </a:extLst>
              </a:tr>
            </a:tbl>
          </a:graphicData>
        </a:graphic>
      </p:graphicFrame>
    </p:spTree>
    <p:extLst>
      <p:ext uri="{BB962C8B-B14F-4D97-AF65-F5344CB8AC3E}">
        <p14:creationId xmlns:p14="http://schemas.microsoft.com/office/powerpoint/2010/main" val="17671166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A4BE"/>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6B3357-EA59-5646-97FB-BAF24F1EE9F3}"/>
              </a:ext>
            </a:extLst>
          </p:cNvPr>
          <p:cNvSpPr>
            <a:spLocks noGrp="1"/>
          </p:cNvSpPr>
          <p:nvPr>
            <p:ph type="title"/>
          </p:nvPr>
        </p:nvSpPr>
        <p:spPr>
          <a:xfrm>
            <a:off x="396815" y="311509"/>
            <a:ext cx="11473132" cy="739056"/>
          </a:xfrm>
          <a:ln>
            <a:solidFill>
              <a:srgbClr val="B4DCE7"/>
            </a:solidFill>
          </a:ln>
        </p:spPr>
        <p:txBody>
          <a:bodyPr>
            <a:normAutofit/>
          </a:bodyPr>
          <a:lstStyle/>
          <a:p>
            <a:pPr algn="ctr"/>
            <a:r>
              <a:rPr lang="fr-FR" sz="3400" dirty="0">
                <a:solidFill>
                  <a:srgbClr val="B4DCE7"/>
                </a:solidFill>
                <a:latin typeface="Arial" panose="020B0604020202020204" pitchFamily="34" charset="0"/>
                <a:cs typeface="Arial" panose="020B0604020202020204" pitchFamily="34" charset="0"/>
              </a:rPr>
              <a:t>Laïcité et liberté de culte : est-il encore possible de croire ?</a:t>
            </a:r>
            <a:endParaRPr lang="fr-FR" sz="3400" dirty="0">
              <a:solidFill>
                <a:srgbClr val="B4DCE7"/>
              </a:solidFill>
            </a:endParaRPr>
          </a:p>
        </p:txBody>
      </p:sp>
      <p:sp>
        <p:nvSpPr>
          <p:cNvPr id="8" name="Espace réservé du contenu 7">
            <a:extLst>
              <a:ext uri="{FF2B5EF4-FFF2-40B4-BE49-F238E27FC236}">
                <a16:creationId xmlns:a16="http://schemas.microsoft.com/office/drawing/2014/main" id="{B97EFC92-AF9B-E142-8332-3B8BD159E9CB}"/>
              </a:ext>
            </a:extLst>
          </p:cNvPr>
          <p:cNvSpPr>
            <a:spLocks noGrp="1"/>
          </p:cNvSpPr>
          <p:nvPr>
            <p:ph idx="1"/>
          </p:nvPr>
        </p:nvSpPr>
        <p:spPr>
          <a:xfrm>
            <a:off x="396815" y="1190445"/>
            <a:ext cx="11473132" cy="5165905"/>
          </a:xfrm>
        </p:spPr>
        <p:txBody>
          <a:bodyPr anchor="t">
            <a:noAutofit/>
          </a:bodyPr>
          <a:lstStyle/>
          <a:p>
            <a:pPr marL="635000" indent="-635000">
              <a:spcAft>
                <a:spcPts val="600"/>
              </a:spcAft>
              <a:buFont typeface="+mj-lt"/>
              <a:buAutoNum type="arabicPeriod" startAt="2"/>
            </a:pPr>
            <a:r>
              <a:rPr lang="fr-FR" sz="4800" b="1" dirty="0">
                <a:solidFill>
                  <a:schemeClr val="bg1"/>
                </a:solidFill>
                <a:latin typeface="Arial" panose="020B0604020202020204" pitchFamily="34" charset="0"/>
                <a:cs typeface="Arial" panose="020B0604020202020204" pitchFamily="34" charset="0"/>
              </a:rPr>
              <a:t>Une réalité complexe et en évolution</a:t>
            </a:r>
          </a:p>
          <a:p>
            <a:pPr marL="1252538" lvl="1" indent="-531813">
              <a:spcAft>
                <a:spcPts val="1800"/>
              </a:spcAft>
              <a:buFont typeface="+mj-lt"/>
              <a:buAutoNum type="alphaLcPeriod" startAt="2"/>
            </a:pPr>
            <a:r>
              <a:rPr lang="fr-FR" sz="4400" dirty="0">
                <a:solidFill>
                  <a:schemeClr val="bg1"/>
                </a:solidFill>
                <a:latin typeface="Arial" panose="020B0604020202020204" pitchFamily="34" charset="0"/>
                <a:cs typeface="Arial" panose="020B0604020202020204" pitchFamily="34" charset="0"/>
              </a:rPr>
              <a:t>Le fruit d’une lente évolution </a:t>
            </a: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1F89F2FC-85A4-6342-99E1-443D32F0937D}"/>
              </a:ext>
            </a:extLst>
          </p:cNvPr>
          <p:cNvSpPr>
            <a:spLocks noGrp="1"/>
          </p:cNvSpPr>
          <p:nvPr>
            <p:ph type="sldNum" sz="quarter" idx="12"/>
          </p:nvPr>
        </p:nvSpPr>
        <p:spPr>
          <a:xfrm>
            <a:off x="9126747" y="6356350"/>
            <a:ext cx="2743200" cy="365125"/>
          </a:xfrm>
        </p:spPr>
        <p:txBody>
          <a:bodyPr/>
          <a:lstStyle/>
          <a:p>
            <a:fld id="{0F9B0FC5-444F-F74F-A802-4BCF1AD7A3FB}" type="slidenum">
              <a:rPr lang="fr-FR" sz="1800" b="1" smtClean="0">
                <a:solidFill>
                  <a:schemeClr val="bg1"/>
                </a:solidFill>
                <a:latin typeface="Gilroy-Bold ☞" pitchFamily="2" charset="77"/>
              </a:rPr>
              <a:t>21</a:t>
            </a:fld>
            <a:endParaRPr lang="fr-FR" sz="1800" b="1" dirty="0">
              <a:solidFill>
                <a:schemeClr val="bg1"/>
              </a:solidFill>
              <a:latin typeface="Gilroy-Bold ☞" pitchFamily="2" charset="77"/>
            </a:endParaRPr>
          </a:p>
        </p:txBody>
      </p:sp>
      <p:graphicFrame>
        <p:nvGraphicFramePr>
          <p:cNvPr id="6" name="Espace réservé du contenu 3">
            <a:extLst>
              <a:ext uri="{FF2B5EF4-FFF2-40B4-BE49-F238E27FC236}">
                <a16:creationId xmlns:a16="http://schemas.microsoft.com/office/drawing/2014/main" id="{9151DBBA-5286-814A-BDD3-036794C7B017}"/>
              </a:ext>
            </a:extLst>
          </p:cNvPr>
          <p:cNvGraphicFramePr>
            <a:graphicFrameLocks/>
          </p:cNvGraphicFramePr>
          <p:nvPr/>
        </p:nvGraphicFramePr>
        <p:xfrm>
          <a:off x="396815" y="1256282"/>
          <a:ext cx="11473132" cy="5173236"/>
        </p:xfrm>
        <a:graphic>
          <a:graphicData uri="http://schemas.openxmlformats.org/drawingml/2006/table">
            <a:tbl>
              <a:tblPr firstRow="1" bandRow="1">
                <a:tableStyleId>{5C22544A-7EE6-4342-B048-85BDC9FD1C3A}</a:tableStyleId>
              </a:tblPr>
              <a:tblGrid>
                <a:gridCol w="2260121">
                  <a:extLst>
                    <a:ext uri="{9D8B030D-6E8A-4147-A177-3AD203B41FA5}">
                      <a16:colId xmlns:a16="http://schemas.microsoft.com/office/drawing/2014/main" val="800208222"/>
                    </a:ext>
                  </a:extLst>
                </a:gridCol>
                <a:gridCol w="1690777">
                  <a:extLst>
                    <a:ext uri="{9D8B030D-6E8A-4147-A177-3AD203B41FA5}">
                      <a16:colId xmlns:a16="http://schemas.microsoft.com/office/drawing/2014/main" val="3242389811"/>
                    </a:ext>
                  </a:extLst>
                </a:gridCol>
                <a:gridCol w="7522234">
                  <a:extLst>
                    <a:ext uri="{9D8B030D-6E8A-4147-A177-3AD203B41FA5}">
                      <a16:colId xmlns:a16="http://schemas.microsoft.com/office/drawing/2014/main" val="1833724418"/>
                    </a:ext>
                  </a:extLst>
                </a:gridCol>
              </a:tblGrid>
              <a:tr h="624276">
                <a:tc>
                  <a:txBody>
                    <a:bodyPr/>
                    <a:lstStyle/>
                    <a:p>
                      <a:pPr algn="ctr"/>
                      <a:r>
                        <a:rPr lang="fr-FR" sz="3200" b="0" i="0" dirty="0">
                          <a:solidFill>
                            <a:schemeClr val="bg1"/>
                          </a:solidFill>
                          <a:latin typeface="Arial" panose="020B0604020202020204" pitchFamily="34" charset="0"/>
                          <a:cs typeface="Arial" panose="020B0604020202020204" pitchFamily="34" charset="0"/>
                        </a:rPr>
                        <a:t>Laïcisation</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4BE"/>
                    </a:solidFill>
                  </a:tcPr>
                </a:tc>
                <a:tc>
                  <a:txBody>
                    <a:bodyPr/>
                    <a:lstStyle/>
                    <a:p>
                      <a:pPr algn="ctr"/>
                      <a:r>
                        <a:rPr lang="fr-FR" sz="3200" b="0" i="0" dirty="0">
                          <a:solidFill>
                            <a:schemeClr val="bg1"/>
                          </a:solidFill>
                          <a:latin typeface="Arial" panose="020B0604020202020204" pitchFamily="34" charset="0"/>
                          <a:cs typeface="Arial" panose="020B0604020202020204" pitchFamily="34" charset="0"/>
                        </a:rPr>
                        <a:t>Période</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4BE"/>
                    </a:solidFill>
                  </a:tcPr>
                </a:tc>
                <a:tc>
                  <a:txBody>
                    <a:bodyPr/>
                    <a:lstStyle/>
                    <a:p>
                      <a:pPr algn="ctr"/>
                      <a:r>
                        <a:rPr lang="fr-FR" sz="3200" b="0" i="0" dirty="0">
                          <a:latin typeface="Arial" panose="020B0604020202020204" pitchFamily="34" charset="0"/>
                          <a:cs typeface="Arial" panose="020B0604020202020204" pitchFamily="34" charset="0"/>
                        </a:rPr>
                        <a:t>Caractéristiques</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00A4BE"/>
                    </a:solidFill>
                  </a:tcPr>
                </a:tc>
                <a:extLst>
                  <a:ext uri="{0D108BD9-81ED-4DB2-BD59-A6C34878D82A}">
                    <a16:rowId xmlns:a16="http://schemas.microsoft.com/office/drawing/2014/main" val="190067549"/>
                  </a:ext>
                </a:extLst>
              </a:tr>
              <a:tr h="1440000">
                <a:tc>
                  <a:txBody>
                    <a:bodyPr/>
                    <a:lstStyle/>
                    <a:p>
                      <a:pPr algn="ctr"/>
                      <a:r>
                        <a:rPr lang="fr-FR" sz="3200" b="0" i="0" dirty="0">
                          <a:latin typeface="Arial" panose="020B0604020202020204" pitchFamily="34" charset="0"/>
                          <a:cs typeface="Arial" panose="020B0604020202020204" pitchFamily="34" charset="0"/>
                        </a:rPr>
                        <a:t>Premier seuil</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4DCE7"/>
                    </a:solidFill>
                  </a:tcPr>
                </a:tc>
                <a:tc>
                  <a:txBody>
                    <a:bodyPr/>
                    <a:lstStyle/>
                    <a:p>
                      <a:pPr>
                        <a:lnSpc>
                          <a:spcPct val="90000"/>
                        </a:lnSpc>
                      </a:pPr>
                      <a:r>
                        <a:rPr lang="fr-FR" sz="3200" b="0" i="0" dirty="0">
                          <a:solidFill>
                            <a:schemeClr val="tx1"/>
                          </a:solidFill>
                          <a:latin typeface="Arial" panose="020B0604020202020204" pitchFamily="34" charset="0"/>
                          <a:cs typeface="Arial" panose="020B0604020202020204" pitchFamily="34" charset="0"/>
                        </a:rPr>
                        <a:t>1789</a:t>
                      </a:r>
                    </a:p>
                    <a:p>
                      <a:pPr algn="ctr">
                        <a:lnSpc>
                          <a:spcPct val="90000"/>
                        </a:lnSpc>
                      </a:pPr>
                      <a:r>
                        <a:rPr lang="fr-FR" sz="3200" b="0" i="0" dirty="0">
                          <a:solidFill>
                            <a:schemeClr val="tx1"/>
                          </a:solidFill>
                          <a:latin typeface="Arial" panose="020B0604020202020204" pitchFamily="34" charset="0"/>
                          <a:cs typeface="Arial" panose="020B0604020202020204" pitchFamily="34" charset="0"/>
                        </a:rPr>
                        <a:t>-</a:t>
                      </a:r>
                    </a:p>
                    <a:p>
                      <a:pPr algn="r">
                        <a:lnSpc>
                          <a:spcPct val="90000"/>
                        </a:lnSpc>
                      </a:pPr>
                      <a:r>
                        <a:rPr lang="fr-FR" sz="3200" b="0" i="0" dirty="0">
                          <a:solidFill>
                            <a:schemeClr val="tx1"/>
                          </a:solidFill>
                          <a:latin typeface="Arial" panose="020B0604020202020204" pitchFamily="34" charset="0"/>
                          <a:cs typeface="Arial" panose="020B0604020202020204" pitchFamily="34" charset="0"/>
                        </a:rPr>
                        <a:t>1806</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4DCE7"/>
                    </a:solidFill>
                  </a:tcPr>
                </a:tc>
                <a:tc>
                  <a:txBody>
                    <a:bodyPr/>
                    <a:lstStyle/>
                    <a:p>
                      <a:pPr>
                        <a:lnSpc>
                          <a:spcPct val="90000"/>
                        </a:lnSpc>
                      </a:pPr>
                      <a:r>
                        <a:rPr lang="fr-FR" sz="3200" b="0" i="0" dirty="0">
                          <a:latin typeface="Arial" panose="020B0604020202020204" pitchFamily="34" charset="0"/>
                          <a:cs typeface="Arial" panose="020B0604020202020204" pitchFamily="34" charset="0"/>
                        </a:rPr>
                        <a:t>- Fragmentation institutionnelle</a:t>
                      </a:r>
                    </a:p>
                    <a:p>
                      <a:pPr>
                        <a:lnSpc>
                          <a:spcPct val="90000"/>
                        </a:lnSpc>
                      </a:pPr>
                      <a:r>
                        <a:rPr lang="fr-FR" sz="3200" b="0" i="0" dirty="0">
                          <a:latin typeface="Arial" panose="020B0604020202020204" pitchFamily="34" charset="0"/>
                          <a:cs typeface="Arial" panose="020B0604020202020204" pitchFamily="34" charset="0"/>
                        </a:rPr>
                        <a:t>- </a:t>
                      </a:r>
                      <a:r>
                        <a:rPr lang="fr-FR" sz="3200" b="0" i="0" dirty="0" err="1">
                          <a:latin typeface="Arial" panose="020B0604020202020204" pitchFamily="34" charset="0"/>
                          <a:cs typeface="Arial" panose="020B0604020202020204" pitchFamily="34" charset="0"/>
                        </a:rPr>
                        <a:t>Reconnaiss</a:t>
                      </a:r>
                      <a:r>
                        <a:rPr lang="fr-FR" sz="3200" b="0" i="0" dirty="0">
                          <a:latin typeface="Arial" panose="020B0604020202020204" pitchFamily="34" charset="0"/>
                          <a:cs typeface="Arial" panose="020B0604020202020204" pitchFamily="34" charset="0"/>
                        </a:rPr>
                        <a:t>. légitimité sociale religion</a:t>
                      </a:r>
                    </a:p>
                    <a:p>
                      <a:pPr>
                        <a:lnSpc>
                          <a:spcPct val="90000"/>
                        </a:lnSpc>
                      </a:pPr>
                      <a:r>
                        <a:rPr lang="fr-FR" sz="3200" b="0" i="0" dirty="0">
                          <a:latin typeface="Arial" panose="020B0604020202020204" pitchFamily="34" charset="0"/>
                          <a:cs typeface="Arial" panose="020B0604020202020204" pitchFamily="34" charset="0"/>
                        </a:rPr>
                        <a:t>- Pluralisme cultes reconnus</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4DCE7"/>
                    </a:solidFill>
                  </a:tcPr>
                </a:tc>
                <a:extLst>
                  <a:ext uri="{0D108BD9-81ED-4DB2-BD59-A6C34878D82A}">
                    <a16:rowId xmlns:a16="http://schemas.microsoft.com/office/drawing/2014/main" val="575295568"/>
                  </a:ext>
                </a:extLst>
              </a:tr>
              <a:tr h="1440000">
                <a:tc>
                  <a:txBody>
                    <a:bodyPr/>
                    <a:lstStyle/>
                    <a:p>
                      <a:pPr algn="ctr"/>
                      <a:r>
                        <a:rPr lang="fr-FR" sz="3200" b="0" i="0" dirty="0">
                          <a:latin typeface="Arial" panose="020B0604020202020204" pitchFamily="34" charset="0"/>
                          <a:cs typeface="Arial" panose="020B0604020202020204" pitchFamily="34" charset="0"/>
                        </a:rPr>
                        <a:t>Deuxième seuil</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nSpc>
                          <a:spcPct val="90000"/>
                        </a:lnSpc>
                      </a:pPr>
                      <a:r>
                        <a:rPr lang="fr-FR" sz="3200" b="0" i="0" dirty="0">
                          <a:latin typeface="Arial" panose="020B0604020202020204" pitchFamily="34" charset="0"/>
                          <a:cs typeface="Arial" panose="020B0604020202020204" pitchFamily="34" charset="0"/>
                        </a:rPr>
                        <a:t>1882</a:t>
                      </a:r>
                    </a:p>
                    <a:p>
                      <a:pPr algn="ctr">
                        <a:lnSpc>
                          <a:spcPct val="90000"/>
                        </a:lnSpc>
                      </a:pPr>
                      <a:r>
                        <a:rPr lang="fr-FR" sz="3200" b="0" i="0" dirty="0">
                          <a:solidFill>
                            <a:schemeClr val="tx1"/>
                          </a:solidFill>
                          <a:latin typeface="Arial" panose="020B0604020202020204" pitchFamily="34" charset="0"/>
                          <a:cs typeface="Arial" panose="020B0604020202020204" pitchFamily="34" charset="0"/>
                        </a:rPr>
                        <a:t>-</a:t>
                      </a:r>
                    </a:p>
                    <a:p>
                      <a:pPr algn="r">
                        <a:lnSpc>
                          <a:spcPct val="90000"/>
                        </a:lnSpc>
                      </a:pPr>
                      <a:r>
                        <a:rPr lang="fr-FR" sz="3200" b="0" i="0" dirty="0">
                          <a:latin typeface="Arial" panose="020B0604020202020204" pitchFamily="34" charset="0"/>
                          <a:cs typeface="Arial" panose="020B0604020202020204" pitchFamily="34" charset="0"/>
                        </a:rPr>
                        <a:t>1905</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lang="fr-FR" sz="3200" b="0" i="0" dirty="0">
                          <a:latin typeface="Arial" panose="020B0604020202020204" pitchFamily="34" charset="0"/>
                          <a:cs typeface="Arial" panose="020B0604020202020204" pitchFamily="34" charset="0"/>
                        </a:rPr>
                        <a:t>- Dissociation institutionnelle</a:t>
                      </a:r>
                    </a:p>
                    <a:p>
                      <a:r>
                        <a:rPr lang="fr-FR" sz="3200" b="0" i="0" dirty="0">
                          <a:latin typeface="Arial" panose="020B0604020202020204" pitchFamily="34" charset="0"/>
                          <a:cs typeface="Arial" panose="020B0604020202020204" pitchFamily="34" charset="0"/>
                        </a:rPr>
                        <a:t>- Absence légitimité sociale religion</a:t>
                      </a:r>
                    </a:p>
                    <a:p>
                      <a:r>
                        <a:rPr lang="fr-FR" sz="3200" b="0" i="0" dirty="0">
                          <a:latin typeface="Arial" panose="020B0604020202020204" pitchFamily="34" charset="0"/>
                          <a:cs typeface="Arial" panose="020B0604020202020204" pitchFamily="34" charset="0"/>
                        </a:rPr>
                        <a:t>- Liberté de conscience et de culte</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737588974"/>
                  </a:ext>
                </a:extLst>
              </a:tr>
              <a:tr h="1440000">
                <a:tc>
                  <a:txBody>
                    <a:bodyPr/>
                    <a:lstStyle/>
                    <a:p>
                      <a:pPr algn="ctr"/>
                      <a:r>
                        <a:rPr lang="fr-FR" sz="3200" b="0" i="0" dirty="0">
                          <a:latin typeface="Arial" panose="020B0604020202020204" pitchFamily="34" charset="0"/>
                          <a:cs typeface="Arial" panose="020B0604020202020204" pitchFamily="34" charset="0"/>
                        </a:rPr>
                        <a:t>Troisième seuil</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4DCE7"/>
                    </a:solidFill>
                  </a:tcPr>
                </a:tc>
                <a:tc>
                  <a:txBody>
                    <a:bodyPr/>
                    <a:lstStyle/>
                    <a:p>
                      <a:pPr>
                        <a:lnSpc>
                          <a:spcPct val="90000"/>
                        </a:lnSpc>
                      </a:pPr>
                      <a:r>
                        <a:rPr lang="fr-FR" sz="3200" b="0" i="0" dirty="0">
                          <a:latin typeface="Arial" panose="020B0604020202020204" pitchFamily="34" charset="0"/>
                          <a:cs typeface="Arial" panose="020B0604020202020204" pitchFamily="34" charset="0"/>
                        </a:rPr>
                        <a:t>1968</a:t>
                      </a:r>
                    </a:p>
                    <a:p>
                      <a:pPr algn="ctr">
                        <a:lnSpc>
                          <a:spcPct val="90000"/>
                        </a:lnSpc>
                      </a:pPr>
                      <a:r>
                        <a:rPr lang="fr-FR" sz="3200" b="0" i="0" dirty="0">
                          <a:solidFill>
                            <a:schemeClr val="tx1"/>
                          </a:solidFill>
                          <a:latin typeface="Arial" panose="020B0604020202020204" pitchFamily="34" charset="0"/>
                          <a:cs typeface="Arial" panose="020B0604020202020204" pitchFamily="34" charset="0"/>
                        </a:rPr>
                        <a:t>-</a:t>
                      </a:r>
                    </a:p>
                    <a:p>
                      <a:pPr algn="r">
                        <a:lnSpc>
                          <a:spcPct val="90000"/>
                        </a:lnSpc>
                      </a:pPr>
                      <a:r>
                        <a:rPr lang="fr-FR" sz="3200" b="0" i="0" dirty="0">
                          <a:latin typeface="Arial" panose="020B0604020202020204" pitchFamily="34" charset="0"/>
                          <a:cs typeface="Arial" panose="020B0604020202020204" pitchFamily="34" charset="0"/>
                        </a:rPr>
                        <a:t>1989</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4DCE7"/>
                    </a:solidFill>
                  </a:tcPr>
                </a:tc>
                <a:tc>
                  <a:txBody>
                    <a:bodyPr/>
                    <a:lstStyle/>
                    <a:p>
                      <a:r>
                        <a:rPr lang="fr-FR" sz="3200" b="0" i="0" dirty="0">
                          <a:latin typeface="Arial" panose="020B0604020202020204" pitchFamily="34" charset="0"/>
                          <a:cs typeface="Arial" panose="020B0604020202020204" pitchFamily="34" charset="0"/>
                        </a:rPr>
                        <a:t>- Processus de </a:t>
                      </a:r>
                      <a:r>
                        <a:rPr lang="fr-FR" sz="3200" b="0" i="0" dirty="0" err="1">
                          <a:latin typeface="Arial" panose="020B0604020202020204" pitchFamily="34" charset="0"/>
                          <a:cs typeface="Arial" panose="020B0604020202020204" pitchFamily="34" charset="0"/>
                        </a:rPr>
                        <a:t>désinstitutionnalisation</a:t>
                      </a:r>
                      <a:endParaRPr lang="fr-FR" sz="3200" b="0" i="0" dirty="0">
                        <a:latin typeface="Arial" panose="020B0604020202020204" pitchFamily="34" charset="0"/>
                        <a:cs typeface="Arial" panose="020B0604020202020204" pitchFamily="34" charset="0"/>
                      </a:endParaRPr>
                    </a:p>
                    <a:p>
                      <a:r>
                        <a:rPr lang="fr-FR" sz="3200" b="0" i="0" dirty="0">
                          <a:latin typeface="Arial" panose="020B0604020202020204" pitchFamily="34" charset="0"/>
                          <a:cs typeface="Arial" panose="020B0604020202020204" pitchFamily="34" charset="0"/>
                        </a:rPr>
                        <a:t>- Crise de la socialisation morale</a:t>
                      </a:r>
                    </a:p>
                    <a:p>
                      <a:r>
                        <a:rPr lang="fr-FR" sz="3200" b="0" i="0" dirty="0">
                          <a:latin typeface="Arial" panose="020B0604020202020204" pitchFamily="34" charset="0"/>
                          <a:cs typeface="Arial" panose="020B0604020202020204" pitchFamily="34" charset="0"/>
                        </a:rPr>
                        <a:t>- Nouvelle donne pluraliste</a:t>
                      </a: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4DCE7"/>
                    </a:solidFill>
                  </a:tcPr>
                </a:tc>
                <a:extLst>
                  <a:ext uri="{0D108BD9-81ED-4DB2-BD59-A6C34878D82A}">
                    <a16:rowId xmlns:a16="http://schemas.microsoft.com/office/drawing/2014/main" val="3468366688"/>
                  </a:ext>
                </a:extLst>
              </a:tr>
            </a:tbl>
          </a:graphicData>
        </a:graphic>
      </p:graphicFrame>
    </p:spTree>
    <p:extLst>
      <p:ext uri="{BB962C8B-B14F-4D97-AF65-F5344CB8AC3E}">
        <p14:creationId xmlns:p14="http://schemas.microsoft.com/office/powerpoint/2010/main" val="17765173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A4BE"/>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6B3357-EA59-5646-97FB-BAF24F1EE9F3}"/>
              </a:ext>
            </a:extLst>
          </p:cNvPr>
          <p:cNvSpPr>
            <a:spLocks noGrp="1"/>
          </p:cNvSpPr>
          <p:nvPr>
            <p:ph type="title"/>
          </p:nvPr>
        </p:nvSpPr>
        <p:spPr>
          <a:xfrm>
            <a:off x="396815" y="311509"/>
            <a:ext cx="11473132" cy="739056"/>
          </a:xfrm>
          <a:ln>
            <a:solidFill>
              <a:srgbClr val="B4DCE7"/>
            </a:solidFill>
          </a:ln>
        </p:spPr>
        <p:txBody>
          <a:bodyPr>
            <a:normAutofit/>
          </a:bodyPr>
          <a:lstStyle/>
          <a:p>
            <a:pPr algn="ctr"/>
            <a:r>
              <a:rPr lang="fr-FR" sz="3400" dirty="0">
                <a:solidFill>
                  <a:srgbClr val="B4DCE7"/>
                </a:solidFill>
                <a:latin typeface="Arial" panose="020B0604020202020204" pitchFamily="34" charset="0"/>
                <a:cs typeface="Arial" panose="020B0604020202020204" pitchFamily="34" charset="0"/>
              </a:rPr>
              <a:t>Laïcité et liberté de culte : est-il encore possible de croire ?</a:t>
            </a:r>
            <a:endParaRPr lang="fr-FR" sz="3400" dirty="0">
              <a:solidFill>
                <a:srgbClr val="B4DCE7"/>
              </a:solidFill>
            </a:endParaRPr>
          </a:p>
        </p:txBody>
      </p:sp>
      <p:sp>
        <p:nvSpPr>
          <p:cNvPr id="8" name="Espace réservé du contenu 7">
            <a:extLst>
              <a:ext uri="{FF2B5EF4-FFF2-40B4-BE49-F238E27FC236}">
                <a16:creationId xmlns:a16="http://schemas.microsoft.com/office/drawing/2014/main" id="{B97EFC92-AF9B-E142-8332-3B8BD159E9CB}"/>
              </a:ext>
            </a:extLst>
          </p:cNvPr>
          <p:cNvSpPr>
            <a:spLocks noGrp="1"/>
          </p:cNvSpPr>
          <p:nvPr>
            <p:ph idx="1"/>
          </p:nvPr>
        </p:nvSpPr>
        <p:spPr>
          <a:xfrm>
            <a:off x="396815" y="1190445"/>
            <a:ext cx="11473132" cy="5165905"/>
          </a:xfrm>
        </p:spPr>
        <p:txBody>
          <a:bodyPr anchor="t">
            <a:noAutofit/>
          </a:bodyPr>
          <a:lstStyle/>
          <a:p>
            <a:pPr marL="635000" indent="-635000">
              <a:spcAft>
                <a:spcPts val="1800"/>
              </a:spcAft>
              <a:buFont typeface="+mj-lt"/>
              <a:buAutoNum type="arabicPeriod" startAt="3"/>
            </a:pPr>
            <a:r>
              <a:rPr lang="fr-FR" sz="4800" b="1" dirty="0">
                <a:solidFill>
                  <a:schemeClr val="bg1"/>
                </a:solidFill>
                <a:latin typeface="Arial" panose="020B0604020202020204" pitchFamily="34" charset="0"/>
                <a:cs typeface="Arial" panose="020B0604020202020204" pitchFamily="34" charset="0"/>
              </a:rPr>
              <a:t>Un sujet de débat piégé</a:t>
            </a: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1F89F2FC-85A4-6342-99E1-443D32F0937D}"/>
              </a:ext>
            </a:extLst>
          </p:cNvPr>
          <p:cNvSpPr>
            <a:spLocks noGrp="1"/>
          </p:cNvSpPr>
          <p:nvPr>
            <p:ph type="sldNum" sz="quarter" idx="12"/>
          </p:nvPr>
        </p:nvSpPr>
        <p:spPr>
          <a:xfrm>
            <a:off x="9126747" y="6356350"/>
            <a:ext cx="2743200" cy="365125"/>
          </a:xfrm>
        </p:spPr>
        <p:txBody>
          <a:bodyPr/>
          <a:lstStyle/>
          <a:p>
            <a:fld id="{0F9B0FC5-444F-F74F-A802-4BCF1AD7A3FB}" type="slidenum">
              <a:rPr lang="fr-FR" sz="1800" b="1" smtClean="0">
                <a:solidFill>
                  <a:schemeClr val="bg1"/>
                </a:solidFill>
                <a:latin typeface="Gilroy-Bold ☞" pitchFamily="2" charset="77"/>
              </a:rPr>
              <a:t>22</a:t>
            </a:fld>
            <a:endParaRPr lang="fr-FR" sz="1800" b="1" dirty="0">
              <a:solidFill>
                <a:schemeClr val="bg1"/>
              </a:solidFill>
              <a:latin typeface="Gilroy-Bold ☞" pitchFamily="2" charset="77"/>
            </a:endParaRPr>
          </a:p>
        </p:txBody>
      </p:sp>
    </p:spTree>
    <p:extLst>
      <p:ext uri="{BB962C8B-B14F-4D97-AF65-F5344CB8AC3E}">
        <p14:creationId xmlns:p14="http://schemas.microsoft.com/office/powerpoint/2010/main" val="24718770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A4BE"/>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6B3357-EA59-5646-97FB-BAF24F1EE9F3}"/>
              </a:ext>
            </a:extLst>
          </p:cNvPr>
          <p:cNvSpPr>
            <a:spLocks noGrp="1"/>
          </p:cNvSpPr>
          <p:nvPr>
            <p:ph type="title"/>
          </p:nvPr>
        </p:nvSpPr>
        <p:spPr>
          <a:xfrm>
            <a:off x="396815" y="311509"/>
            <a:ext cx="11473132" cy="739056"/>
          </a:xfrm>
          <a:ln>
            <a:solidFill>
              <a:srgbClr val="B4DCE7"/>
            </a:solidFill>
          </a:ln>
        </p:spPr>
        <p:txBody>
          <a:bodyPr>
            <a:normAutofit/>
          </a:bodyPr>
          <a:lstStyle/>
          <a:p>
            <a:pPr algn="ctr"/>
            <a:r>
              <a:rPr lang="fr-FR" sz="3400" dirty="0">
                <a:solidFill>
                  <a:srgbClr val="B4DCE7"/>
                </a:solidFill>
                <a:latin typeface="Arial" panose="020B0604020202020204" pitchFamily="34" charset="0"/>
                <a:cs typeface="Arial" panose="020B0604020202020204" pitchFamily="34" charset="0"/>
              </a:rPr>
              <a:t>Laïcité et liberté de culte : est-il encore possible de croire ?</a:t>
            </a:r>
            <a:endParaRPr lang="fr-FR" sz="3400" dirty="0">
              <a:solidFill>
                <a:srgbClr val="B4DCE7"/>
              </a:solidFill>
            </a:endParaRPr>
          </a:p>
        </p:txBody>
      </p:sp>
      <p:sp>
        <p:nvSpPr>
          <p:cNvPr id="8" name="Espace réservé du contenu 7">
            <a:extLst>
              <a:ext uri="{FF2B5EF4-FFF2-40B4-BE49-F238E27FC236}">
                <a16:creationId xmlns:a16="http://schemas.microsoft.com/office/drawing/2014/main" id="{B97EFC92-AF9B-E142-8332-3B8BD159E9CB}"/>
              </a:ext>
            </a:extLst>
          </p:cNvPr>
          <p:cNvSpPr>
            <a:spLocks noGrp="1"/>
          </p:cNvSpPr>
          <p:nvPr>
            <p:ph idx="1"/>
          </p:nvPr>
        </p:nvSpPr>
        <p:spPr>
          <a:xfrm>
            <a:off x="396815" y="1190445"/>
            <a:ext cx="11473132" cy="5165905"/>
          </a:xfrm>
        </p:spPr>
        <p:txBody>
          <a:bodyPr anchor="t">
            <a:noAutofit/>
          </a:bodyPr>
          <a:lstStyle/>
          <a:p>
            <a:pPr marL="635000" indent="-635000">
              <a:spcAft>
                <a:spcPts val="1800"/>
              </a:spcAft>
              <a:buFont typeface="+mj-lt"/>
              <a:buAutoNum type="arabicPeriod" startAt="3"/>
            </a:pPr>
            <a:r>
              <a:rPr lang="fr-FR" sz="4800" b="1" dirty="0">
                <a:solidFill>
                  <a:schemeClr val="bg1"/>
                </a:solidFill>
                <a:latin typeface="Arial" panose="020B0604020202020204" pitchFamily="34" charset="0"/>
                <a:cs typeface="Arial" panose="020B0604020202020204" pitchFamily="34" charset="0"/>
              </a:rPr>
              <a:t>Un sujet de débat piégé</a:t>
            </a:r>
          </a:p>
          <a:p>
            <a:pPr marL="1252538" lvl="1" indent="-531813">
              <a:spcAft>
                <a:spcPts val="1800"/>
              </a:spcAft>
              <a:buFont typeface="+mj-lt"/>
              <a:buAutoNum type="alphaLcPeriod"/>
            </a:pPr>
            <a:r>
              <a:rPr lang="fr-FR" sz="4400" dirty="0">
                <a:solidFill>
                  <a:schemeClr val="bg1"/>
                </a:solidFill>
                <a:latin typeface="Arial" panose="020B0604020202020204" pitchFamily="34" charset="0"/>
                <a:cs typeface="Arial" panose="020B0604020202020204" pitchFamily="34" charset="0"/>
              </a:rPr>
              <a:t>La laïcité, une religion de substitution ?</a:t>
            </a: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1F89F2FC-85A4-6342-99E1-443D32F0937D}"/>
              </a:ext>
            </a:extLst>
          </p:cNvPr>
          <p:cNvSpPr>
            <a:spLocks noGrp="1"/>
          </p:cNvSpPr>
          <p:nvPr>
            <p:ph type="sldNum" sz="quarter" idx="12"/>
          </p:nvPr>
        </p:nvSpPr>
        <p:spPr>
          <a:xfrm>
            <a:off x="9126747" y="6356350"/>
            <a:ext cx="2743200" cy="365125"/>
          </a:xfrm>
        </p:spPr>
        <p:txBody>
          <a:bodyPr/>
          <a:lstStyle/>
          <a:p>
            <a:fld id="{0F9B0FC5-444F-F74F-A802-4BCF1AD7A3FB}" type="slidenum">
              <a:rPr lang="fr-FR" sz="1800" b="1" smtClean="0">
                <a:solidFill>
                  <a:schemeClr val="bg1"/>
                </a:solidFill>
                <a:latin typeface="Gilroy-Bold ☞" pitchFamily="2" charset="77"/>
              </a:rPr>
              <a:t>23</a:t>
            </a:fld>
            <a:endParaRPr lang="fr-FR" sz="1800" b="1" dirty="0">
              <a:solidFill>
                <a:schemeClr val="bg1"/>
              </a:solidFill>
              <a:latin typeface="Gilroy-Bold ☞" pitchFamily="2" charset="77"/>
            </a:endParaRPr>
          </a:p>
        </p:txBody>
      </p:sp>
    </p:spTree>
    <p:extLst>
      <p:ext uri="{BB962C8B-B14F-4D97-AF65-F5344CB8AC3E}">
        <p14:creationId xmlns:p14="http://schemas.microsoft.com/office/powerpoint/2010/main" val="4926333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0A4BE"/>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6B3357-EA59-5646-97FB-BAF24F1EE9F3}"/>
              </a:ext>
            </a:extLst>
          </p:cNvPr>
          <p:cNvSpPr>
            <a:spLocks noGrp="1"/>
          </p:cNvSpPr>
          <p:nvPr>
            <p:ph type="title"/>
          </p:nvPr>
        </p:nvSpPr>
        <p:spPr>
          <a:xfrm>
            <a:off x="396815" y="311509"/>
            <a:ext cx="11473132" cy="739056"/>
          </a:xfrm>
          <a:ln>
            <a:solidFill>
              <a:srgbClr val="B4DCE7"/>
            </a:solidFill>
          </a:ln>
        </p:spPr>
        <p:txBody>
          <a:bodyPr>
            <a:normAutofit/>
          </a:bodyPr>
          <a:lstStyle/>
          <a:p>
            <a:pPr algn="ctr"/>
            <a:r>
              <a:rPr lang="fr-FR" sz="3400" dirty="0">
                <a:solidFill>
                  <a:srgbClr val="B4DCE7"/>
                </a:solidFill>
                <a:latin typeface="Arial" panose="020B0604020202020204" pitchFamily="34" charset="0"/>
                <a:cs typeface="Arial" panose="020B0604020202020204" pitchFamily="34" charset="0"/>
              </a:rPr>
              <a:t>Laïcité et liberté de culte : est-il encore possible de croire ?</a:t>
            </a:r>
            <a:endParaRPr lang="fr-FR" sz="3400" dirty="0">
              <a:solidFill>
                <a:srgbClr val="B4DCE7"/>
              </a:solidFill>
            </a:endParaRPr>
          </a:p>
        </p:txBody>
      </p:sp>
      <p:sp>
        <p:nvSpPr>
          <p:cNvPr id="8" name="Espace réservé du contenu 7">
            <a:extLst>
              <a:ext uri="{FF2B5EF4-FFF2-40B4-BE49-F238E27FC236}">
                <a16:creationId xmlns:a16="http://schemas.microsoft.com/office/drawing/2014/main" id="{B97EFC92-AF9B-E142-8332-3B8BD159E9CB}"/>
              </a:ext>
            </a:extLst>
          </p:cNvPr>
          <p:cNvSpPr>
            <a:spLocks noGrp="1"/>
          </p:cNvSpPr>
          <p:nvPr>
            <p:ph idx="1"/>
          </p:nvPr>
        </p:nvSpPr>
        <p:spPr>
          <a:xfrm>
            <a:off x="396815" y="1190445"/>
            <a:ext cx="11473132" cy="5165905"/>
          </a:xfrm>
        </p:spPr>
        <p:txBody>
          <a:bodyPr anchor="t">
            <a:noAutofit/>
          </a:bodyPr>
          <a:lstStyle/>
          <a:p>
            <a:pPr marL="635000" indent="-635000">
              <a:spcAft>
                <a:spcPts val="1800"/>
              </a:spcAft>
              <a:buFont typeface="+mj-lt"/>
              <a:buAutoNum type="arabicPeriod" startAt="3"/>
            </a:pPr>
            <a:r>
              <a:rPr lang="fr-FR" sz="4800" b="1" dirty="0">
                <a:solidFill>
                  <a:schemeClr val="bg1"/>
                </a:solidFill>
                <a:latin typeface="Arial" panose="020B0604020202020204" pitchFamily="34" charset="0"/>
                <a:cs typeface="Arial" panose="020B0604020202020204" pitchFamily="34" charset="0"/>
              </a:rPr>
              <a:t>Un sujet de débat piégé</a:t>
            </a:r>
          </a:p>
          <a:p>
            <a:pPr marL="1252538" lvl="1" indent="-531813">
              <a:spcAft>
                <a:spcPts val="1800"/>
              </a:spcAft>
              <a:buFont typeface="+mj-lt"/>
              <a:buAutoNum type="alphaLcPeriod"/>
            </a:pPr>
            <a:r>
              <a:rPr lang="fr-FR" sz="4400" dirty="0">
                <a:solidFill>
                  <a:schemeClr val="bg1"/>
                </a:solidFill>
                <a:latin typeface="Arial" panose="020B0604020202020204" pitchFamily="34" charset="0"/>
                <a:cs typeface="Arial" panose="020B0604020202020204" pitchFamily="34" charset="0"/>
              </a:rPr>
              <a:t>La laïcité, une religion de substitution ?</a:t>
            </a:r>
          </a:p>
          <a:p>
            <a:pPr marL="1252538" lvl="1" indent="0">
              <a:spcAft>
                <a:spcPts val="600"/>
              </a:spcAft>
              <a:buNone/>
            </a:pPr>
            <a:r>
              <a:rPr lang="fr-FR" sz="3600" dirty="0">
                <a:solidFill>
                  <a:schemeClr val="bg1"/>
                </a:solidFill>
                <a:latin typeface="Arial" panose="020B0604020202020204" pitchFamily="34" charset="0"/>
                <a:cs typeface="Arial" panose="020B0604020202020204" pitchFamily="34" charset="0"/>
              </a:rPr>
              <a:t>« La laïcité n'est pas une opinion parmi d'autres mais la liberté d'en avoir une. Elle n'est pas une conviction mais le principe qui les autorise toutes, sous réserve du respect de l’ordre public. »</a:t>
            </a:r>
          </a:p>
          <a:p>
            <a:pPr marL="1252538" lvl="1" indent="0" algn="r">
              <a:spcAft>
                <a:spcPts val="1800"/>
              </a:spcAft>
              <a:buNone/>
            </a:pPr>
            <a:r>
              <a:rPr lang="fr-FR" sz="3200" dirty="0">
                <a:solidFill>
                  <a:schemeClr val="bg1"/>
                </a:solidFill>
                <a:latin typeface="Arial" panose="020B0604020202020204" pitchFamily="34" charset="0"/>
                <a:cs typeface="Arial" panose="020B0604020202020204" pitchFamily="34" charset="0"/>
              </a:rPr>
              <a:t>Observatoire de la laïcité</a:t>
            </a: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1F89F2FC-85A4-6342-99E1-443D32F0937D}"/>
              </a:ext>
            </a:extLst>
          </p:cNvPr>
          <p:cNvSpPr>
            <a:spLocks noGrp="1"/>
          </p:cNvSpPr>
          <p:nvPr>
            <p:ph type="sldNum" sz="quarter" idx="12"/>
          </p:nvPr>
        </p:nvSpPr>
        <p:spPr>
          <a:xfrm>
            <a:off x="9126747" y="6356350"/>
            <a:ext cx="2743200" cy="365125"/>
          </a:xfrm>
        </p:spPr>
        <p:txBody>
          <a:bodyPr/>
          <a:lstStyle/>
          <a:p>
            <a:fld id="{0F9B0FC5-444F-F74F-A802-4BCF1AD7A3FB}" type="slidenum">
              <a:rPr lang="fr-FR" sz="1800" b="1" smtClean="0">
                <a:solidFill>
                  <a:schemeClr val="bg1"/>
                </a:solidFill>
                <a:latin typeface="Gilroy-Bold ☞" pitchFamily="2" charset="77"/>
              </a:rPr>
              <a:t>24</a:t>
            </a:fld>
            <a:endParaRPr lang="fr-FR" sz="1800" b="1" dirty="0">
              <a:solidFill>
                <a:schemeClr val="bg1"/>
              </a:solidFill>
              <a:latin typeface="Gilroy-Bold ☞" pitchFamily="2" charset="77"/>
            </a:endParaRPr>
          </a:p>
        </p:txBody>
      </p:sp>
    </p:spTree>
    <p:extLst>
      <p:ext uri="{BB962C8B-B14F-4D97-AF65-F5344CB8AC3E}">
        <p14:creationId xmlns:p14="http://schemas.microsoft.com/office/powerpoint/2010/main" val="6648783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0A4BE"/>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6B3357-EA59-5646-97FB-BAF24F1EE9F3}"/>
              </a:ext>
            </a:extLst>
          </p:cNvPr>
          <p:cNvSpPr>
            <a:spLocks noGrp="1"/>
          </p:cNvSpPr>
          <p:nvPr>
            <p:ph type="title"/>
          </p:nvPr>
        </p:nvSpPr>
        <p:spPr>
          <a:xfrm>
            <a:off x="396815" y="311509"/>
            <a:ext cx="11473132" cy="739056"/>
          </a:xfrm>
          <a:ln>
            <a:solidFill>
              <a:srgbClr val="B4DCE7"/>
            </a:solidFill>
          </a:ln>
        </p:spPr>
        <p:txBody>
          <a:bodyPr>
            <a:normAutofit/>
          </a:bodyPr>
          <a:lstStyle/>
          <a:p>
            <a:pPr algn="ctr"/>
            <a:r>
              <a:rPr lang="fr-FR" sz="3400" dirty="0">
                <a:solidFill>
                  <a:srgbClr val="B4DCE7"/>
                </a:solidFill>
                <a:latin typeface="Arial" panose="020B0604020202020204" pitchFamily="34" charset="0"/>
                <a:cs typeface="Arial" panose="020B0604020202020204" pitchFamily="34" charset="0"/>
              </a:rPr>
              <a:t>Laïcité et liberté de culte : est-il encore possible de croire ?</a:t>
            </a:r>
            <a:endParaRPr lang="fr-FR" sz="3400" dirty="0">
              <a:solidFill>
                <a:srgbClr val="B4DCE7"/>
              </a:solidFill>
            </a:endParaRPr>
          </a:p>
        </p:txBody>
      </p:sp>
      <p:sp>
        <p:nvSpPr>
          <p:cNvPr id="8" name="Espace réservé du contenu 7">
            <a:extLst>
              <a:ext uri="{FF2B5EF4-FFF2-40B4-BE49-F238E27FC236}">
                <a16:creationId xmlns:a16="http://schemas.microsoft.com/office/drawing/2014/main" id="{B97EFC92-AF9B-E142-8332-3B8BD159E9CB}"/>
              </a:ext>
            </a:extLst>
          </p:cNvPr>
          <p:cNvSpPr>
            <a:spLocks noGrp="1"/>
          </p:cNvSpPr>
          <p:nvPr>
            <p:ph idx="1"/>
          </p:nvPr>
        </p:nvSpPr>
        <p:spPr>
          <a:xfrm>
            <a:off x="396815" y="1190445"/>
            <a:ext cx="11473132" cy="5356046"/>
          </a:xfrm>
        </p:spPr>
        <p:txBody>
          <a:bodyPr anchor="t">
            <a:noAutofit/>
          </a:bodyPr>
          <a:lstStyle/>
          <a:p>
            <a:pPr marL="635000" indent="-635000">
              <a:spcAft>
                <a:spcPts val="1800"/>
              </a:spcAft>
              <a:buFont typeface="+mj-lt"/>
              <a:buAutoNum type="arabicPeriod" startAt="3"/>
            </a:pPr>
            <a:r>
              <a:rPr lang="fr-FR" sz="4800" b="1" dirty="0">
                <a:solidFill>
                  <a:schemeClr val="bg1"/>
                </a:solidFill>
                <a:latin typeface="Arial" panose="020B0604020202020204" pitchFamily="34" charset="0"/>
                <a:cs typeface="Arial" panose="020B0604020202020204" pitchFamily="34" charset="0"/>
              </a:rPr>
              <a:t>Un sujet de débat piégé</a:t>
            </a:r>
          </a:p>
          <a:p>
            <a:pPr marL="1252538" lvl="1" indent="-531813">
              <a:spcAft>
                <a:spcPts val="1800"/>
              </a:spcAft>
              <a:buFont typeface="+mj-lt"/>
              <a:buAutoNum type="alphaLcPeriod"/>
            </a:pPr>
            <a:r>
              <a:rPr lang="fr-FR" sz="4400" dirty="0">
                <a:solidFill>
                  <a:schemeClr val="bg1">
                    <a:lumMod val="85000"/>
                  </a:schemeClr>
                </a:solidFill>
                <a:latin typeface="Arial" panose="020B0604020202020204" pitchFamily="34" charset="0"/>
                <a:cs typeface="Arial" panose="020B0604020202020204" pitchFamily="34" charset="0"/>
              </a:rPr>
              <a:t>La laïcité, une religion de substitution ?</a:t>
            </a:r>
          </a:p>
          <a:p>
            <a:pPr marL="1252538" lvl="1" indent="-531813">
              <a:spcAft>
                <a:spcPts val="1800"/>
              </a:spcAft>
              <a:buFont typeface="+mj-lt"/>
              <a:buAutoNum type="alphaLcPeriod"/>
            </a:pPr>
            <a:r>
              <a:rPr lang="fr-FR" sz="4400" dirty="0">
                <a:solidFill>
                  <a:schemeClr val="bg1"/>
                </a:solidFill>
                <a:latin typeface="Arial" panose="020B0604020202020204" pitchFamily="34" charset="0"/>
                <a:cs typeface="Arial" panose="020B0604020202020204" pitchFamily="34" charset="0"/>
              </a:rPr>
              <a:t>Neutralité, oui ! mais de qui ?</a:t>
            </a:r>
          </a:p>
          <a:p>
            <a:pPr marL="1252538" lvl="1" indent="0">
              <a:spcAft>
                <a:spcPts val="1800"/>
              </a:spcAft>
              <a:buNone/>
            </a:pPr>
            <a:endParaRPr lang="fr-FR" sz="44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1F89F2FC-85A4-6342-99E1-443D32F0937D}"/>
              </a:ext>
            </a:extLst>
          </p:cNvPr>
          <p:cNvSpPr>
            <a:spLocks noGrp="1"/>
          </p:cNvSpPr>
          <p:nvPr>
            <p:ph type="sldNum" sz="quarter" idx="12"/>
          </p:nvPr>
        </p:nvSpPr>
        <p:spPr>
          <a:xfrm>
            <a:off x="9126747" y="6356350"/>
            <a:ext cx="2743200" cy="365125"/>
          </a:xfrm>
        </p:spPr>
        <p:txBody>
          <a:bodyPr/>
          <a:lstStyle/>
          <a:p>
            <a:fld id="{0F9B0FC5-444F-F74F-A802-4BCF1AD7A3FB}" type="slidenum">
              <a:rPr lang="fr-FR" sz="1800" b="1" smtClean="0">
                <a:solidFill>
                  <a:schemeClr val="bg1"/>
                </a:solidFill>
                <a:latin typeface="Gilroy-Bold ☞" pitchFamily="2" charset="77"/>
              </a:rPr>
              <a:t>25</a:t>
            </a:fld>
            <a:endParaRPr lang="fr-FR" sz="1800" b="1" dirty="0">
              <a:solidFill>
                <a:schemeClr val="bg1"/>
              </a:solidFill>
              <a:latin typeface="Gilroy-Bold ☞" pitchFamily="2" charset="77"/>
            </a:endParaRPr>
          </a:p>
        </p:txBody>
      </p:sp>
    </p:spTree>
    <p:extLst>
      <p:ext uri="{BB962C8B-B14F-4D97-AF65-F5344CB8AC3E}">
        <p14:creationId xmlns:p14="http://schemas.microsoft.com/office/powerpoint/2010/main" val="7117928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0A4BE"/>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6B3357-EA59-5646-97FB-BAF24F1EE9F3}"/>
              </a:ext>
            </a:extLst>
          </p:cNvPr>
          <p:cNvSpPr>
            <a:spLocks noGrp="1"/>
          </p:cNvSpPr>
          <p:nvPr>
            <p:ph type="title"/>
          </p:nvPr>
        </p:nvSpPr>
        <p:spPr>
          <a:xfrm>
            <a:off x="396815" y="311509"/>
            <a:ext cx="11473132" cy="739056"/>
          </a:xfrm>
          <a:ln>
            <a:solidFill>
              <a:srgbClr val="B4DCE7"/>
            </a:solidFill>
          </a:ln>
        </p:spPr>
        <p:txBody>
          <a:bodyPr>
            <a:normAutofit/>
          </a:bodyPr>
          <a:lstStyle/>
          <a:p>
            <a:pPr algn="ctr"/>
            <a:r>
              <a:rPr lang="fr-FR" sz="3400" dirty="0">
                <a:solidFill>
                  <a:srgbClr val="B4DCE7"/>
                </a:solidFill>
                <a:latin typeface="Arial" panose="020B0604020202020204" pitchFamily="34" charset="0"/>
                <a:cs typeface="Arial" panose="020B0604020202020204" pitchFamily="34" charset="0"/>
              </a:rPr>
              <a:t>Laïcité et liberté de culte : est-il encore possible de croire ?</a:t>
            </a:r>
            <a:endParaRPr lang="fr-FR" sz="3400" dirty="0">
              <a:solidFill>
                <a:srgbClr val="B4DCE7"/>
              </a:solidFill>
            </a:endParaRPr>
          </a:p>
        </p:txBody>
      </p:sp>
      <p:sp>
        <p:nvSpPr>
          <p:cNvPr id="8" name="Espace réservé du contenu 7">
            <a:extLst>
              <a:ext uri="{FF2B5EF4-FFF2-40B4-BE49-F238E27FC236}">
                <a16:creationId xmlns:a16="http://schemas.microsoft.com/office/drawing/2014/main" id="{B97EFC92-AF9B-E142-8332-3B8BD159E9CB}"/>
              </a:ext>
            </a:extLst>
          </p:cNvPr>
          <p:cNvSpPr>
            <a:spLocks noGrp="1"/>
          </p:cNvSpPr>
          <p:nvPr>
            <p:ph idx="1"/>
          </p:nvPr>
        </p:nvSpPr>
        <p:spPr>
          <a:xfrm>
            <a:off x="396815" y="1190444"/>
            <a:ext cx="11473132" cy="5667555"/>
          </a:xfrm>
        </p:spPr>
        <p:txBody>
          <a:bodyPr anchor="t">
            <a:noAutofit/>
          </a:bodyPr>
          <a:lstStyle/>
          <a:p>
            <a:pPr marL="635000" indent="-635000">
              <a:spcAft>
                <a:spcPts val="1800"/>
              </a:spcAft>
              <a:buFont typeface="+mj-lt"/>
              <a:buAutoNum type="arabicPeriod" startAt="3"/>
            </a:pPr>
            <a:r>
              <a:rPr lang="fr-FR" sz="4800" b="1" dirty="0">
                <a:solidFill>
                  <a:schemeClr val="bg1"/>
                </a:solidFill>
                <a:latin typeface="Arial" panose="020B0604020202020204" pitchFamily="34" charset="0"/>
                <a:cs typeface="Arial" panose="020B0604020202020204" pitchFamily="34" charset="0"/>
              </a:rPr>
              <a:t>Un sujet de débat piégé</a:t>
            </a:r>
          </a:p>
          <a:p>
            <a:pPr marL="1252538" lvl="1" indent="-531813">
              <a:spcAft>
                <a:spcPts val="1800"/>
              </a:spcAft>
              <a:buFont typeface="+mj-lt"/>
              <a:buAutoNum type="alphaLcPeriod"/>
            </a:pPr>
            <a:r>
              <a:rPr lang="fr-FR" sz="4400" dirty="0">
                <a:solidFill>
                  <a:schemeClr val="bg1">
                    <a:lumMod val="85000"/>
                  </a:schemeClr>
                </a:solidFill>
                <a:latin typeface="Arial" panose="020B0604020202020204" pitchFamily="34" charset="0"/>
                <a:cs typeface="Arial" panose="020B0604020202020204" pitchFamily="34" charset="0"/>
              </a:rPr>
              <a:t>La laïcité, une religion de substitution ?</a:t>
            </a:r>
          </a:p>
          <a:p>
            <a:pPr marL="1252538" lvl="1" indent="-531813">
              <a:spcAft>
                <a:spcPts val="1800"/>
              </a:spcAft>
              <a:buFont typeface="+mj-lt"/>
              <a:buAutoNum type="alphaLcPeriod"/>
            </a:pPr>
            <a:r>
              <a:rPr lang="fr-FR" sz="4400" dirty="0">
                <a:solidFill>
                  <a:schemeClr val="bg1"/>
                </a:solidFill>
                <a:latin typeface="Arial" panose="020B0604020202020204" pitchFamily="34" charset="0"/>
                <a:cs typeface="Arial" panose="020B0604020202020204" pitchFamily="34" charset="0"/>
              </a:rPr>
              <a:t>Neutralité, oui ! mais de qui ?</a:t>
            </a:r>
          </a:p>
          <a:p>
            <a:pPr marL="1252538" lvl="1" indent="0" algn="just">
              <a:spcAft>
                <a:spcPts val="1800"/>
              </a:spcAft>
              <a:buNone/>
            </a:pPr>
            <a:r>
              <a:rPr lang="fr-FR" sz="3600" dirty="0">
                <a:solidFill>
                  <a:schemeClr val="bg1"/>
                </a:solidFill>
                <a:latin typeface="Arial" panose="020B0604020202020204" pitchFamily="34" charset="0"/>
                <a:cs typeface="Arial" panose="020B0604020202020204" pitchFamily="34" charset="0"/>
              </a:rPr>
              <a:t>« Par un glissement de sens, la notion de “service public” ne signifie plus le service rendu par la puissance publique, mais devient le service rendu au public, ce qui lui donne une très forte extension. »  </a:t>
            </a:r>
            <a:r>
              <a:rPr lang="fr-FR" sz="3200" dirty="0">
                <a:solidFill>
                  <a:schemeClr val="bg1"/>
                </a:solidFill>
                <a:latin typeface="Arial" panose="020B0604020202020204" pitchFamily="34" charset="0"/>
                <a:cs typeface="Arial" panose="020B0604020202020204" pitchFamily="34" charset="0"/>
              </a:rPr>
              <a:t>Jean </a:t>
            </a:r>
            <a:r>
              <a:rPr lang="fr-FR" sz="3200" dirty="0" err="1">
                <a:solidFill>
                  <a:schemeClr val="bg1"/>
                </a:solidFill>
                <a:latin typeface="Arial" panose="020B0604020202020204" pitchFamily="34" charset="0"/>
                <a:cs typeface="Arial" panose="020B0604020202020204" pitchFamily="34" charset="0"/>
              </a:rPr>
              <a:t>Baubérot</a:t>
            </a:r>
            <a:endParaRPr lang="fr-FR" sz="3200" dirty="0">
              <a:solidFill>
                <a:schemeClr val="bg1"/>
              </a:solidFill>
              <a:latin typeface="Arial" panose="020B0604020202020204" pitchFamily="34" charset="0"/>
              <a:cs typeface="Arial" panose="020B0604020202020204" pitchFamily="34" charset="0"/>
            </a:endParaRPr>
          </a:p>
          <a:p>
            <a:pPr marL="1252538" lvl="1" indent="0">
              <a:spcAft>
                <a:spcPts val="1800"/>
              </a:spcAft>
              <a:buNone/>
            </a:pPr>
            <a:endParaRPr lang="fr-FR" sz="44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1F89F2FC-85A4-6342-99E1-443D32F0937D}"/>
              </a:ext>
            </a:extLst>
          </p:cNvPr>
          <p:cNvSpPr>
            <a:spLocks noGrp="1"/>
          </p:cNvSpPr>
          <p:nvPr>
            <p:ph type="sldNum" sz="quarter" idx="12"/>
          </p:nvPr>
        </p:nvSpPr>
        <p:spPr>
          <a:xfrm>
            <a:off x="9126747" y="6356350"/>
            <a:ext cx="2743200" cy="365125"/>
          </a:xfrm>
        </p:spPr>
        <p:txBody>
          <a:bodyPr/>
          <a:lstStyle/>
          <a:p>
            <a:fld id="{0F9B0FC5-444F-F74F-A802-4BCF1AD7A3FB}" type="slidenum">
              <a:rPr lang="fr-FR" sz="1800" b="1" smtClean="0">
                <a:solidFill>
                  <a:schemeClr val="bg1"/>
                </a:solidFill>
                <a:latin typeface="Gilroy-Bold ☞" pitchFamily="2" charset="77"/>
              </a:rPr>
              <a:t>26</a:t>
            </a:fld>
            <a:endParaRPr lang="fr-FR" sz="1800" b="1" dirty="0">
              <a:solidFill>
                <a:schemeClr val="bg1"/>
              </a:solidFill>
              <a:latin typeface="Gilroy-Bold ☞" pitchFamily="2" charset="77"/>
            </a:endParaRPr>
          </a:p>
        </p:txBody>
      </p:sp>
    </p:spTree>
    <p:extLst>
      <p:ext uri="{BB962C8B-B14F-4D97-AF65-F5344CB8AC3E}">
        <p14:creationId xmlns:p14="http://schemas.microsoft.com/office/powerpoint/2010/main" val="13224625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00A4BE"/>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6B3357-EA59-5646-97FB-BAF24F1EE9F3}"/>
              </a:ext>
            </a:extLst>
          </p:cNvPr>
          <p:cNvSpPr>
            <a:spLocks noGrp="1"/>
          </p:cNvSpPr>
          <p:nvPr>
            <p:ph type="title"/>
          </p:nvPr>
        </p:nvSpPr>
        <p:spPr>
          <a:xfrm>
            <a:off x="396815" y="311509"/>
            <a:ext cx="11473132" cy="739056"/>
          </a:xfrm>
          <a:ln>
            <a:solidFill>
              <a:srgbClr val="B4DCE7"/>
            </a:solidFill>
          </a:ln>
        </p:spPr>
        <p:txBody>
          <a:bodyPr>
            <a:normAutofit/>
          </a:bodyPr>
          <a:lstStyle/>
          <a:p>
            <a:pPr algn="ctr"/>
            <a:r>
              <a:rPr lang="fr-FR" sz="3400" dirty="0">
                <a:solidFill>
                  <a:srgbClr val="B4DCE7"/>
                </a:solidFill>
                <a:latin typeface="Arial" panose="020B0604020202020204" pitchFamily="34" charset="0"/>
                <a:cs typeface="Arial" panose="020B0604020202020204" pitchFamily="34" charset="0"/>
              </a:rPr>
              <a:t>Laïcité et liberté de culte : est-il encore possible de croire ?</a:t>
            </a:r>
            <a:endParaRPr lang="fr-FR" sz="3400" dirty="0">
              <a:solidFill>
                <a:srgbClr val="B4DCE7"/>
              </a:solidFill>
            </a:endParaRPr>
          </a:p>
        </p:txBody>
      </p:sp>
      <p:sp>
        <p:nvSpPr>
          <p:cNvPr id="8" name="Espace réservé du contenu 7">
            <a:extLst>
              <a:ext uri="{FF2B5EF4-FFF2-40B4-BE49-F238E27FC236}">
                <a16:creationId xmlns:a16="http://schemas.microsoft.com/office/drawing/2014/main" id="{B97EFC92-AF9B-E142-8332-3B8BD159E9CB}"/>
              </a:ext>
            </a:extLst>
          </p:cNvPr>
          <p:cNvSpPr>
            <a:spLocks noGrp="1"/>
          </p:cNvSpPr>
          <p:nvPr>
            <p:ph idx="1"/>
          </p:nvPr>
        </p:nvSpPr>
        <p:spPr>
          <a:xfrm>
            <a:off x="396815" y="1190445"/>
            <a:ext cx="11473132" cy="5356046"/>
          </a:xfrm>
        </p:spPr>
        <p:txBody>
          <a:bodyPr anchor="t">
            <a:noAutofit/>
          </a:bodyPr>
          <a:lstStyle/>
          <a:p>
            <a:pPr marL="635000" indent="-635000">
              <a:spcAft>
                <a:spcPts val="1800"/>
              </a:spcAft>
              <a:buFont typeface="+mj-lt"/>
              <a:buAutoNum type="arabicPeriod" startAt="3"/>
            </a:pPr>
            <a:r>
              <a:rPr lang="fr-FR" sz="4800" b="1" dirty="0">
                <a:solidFill>
                  <a:schemeClr val="bg1"/>
                </a:solidFill>
                <a:latin typeface="Arial" panose="020B0604020202020204" pitchFamily="34" charset="0"/>
                <a:cs typeface="Arial" panose="020B0604020202020204" pitchFamily="34" charset="0"/>
              </a:rPr>
              <a:t>Un sujet de débat piégé</a:t>
            </a:r>
          </a:p>
          <a:p>
            <a:pPr marL="1252538" lvl="1" indent="-531813">
              <a:spcAft>
                <a:spcPts val="1800"/>
              </a:spcAft>
              <a:buFont typeface="+mj-lt"/>
              <a:buAutoNum type="alphaLcPeriod"/>
            </a:pPr>
            <a:r>
              <a:rPr lang="fr-FR" sz="4400" dirty="0">
                <a:solidFill>
                  <a:schemeClr val="bg1">
                    <a:lumMod val="85000"/>
                  </a:schemeClr>
                </a:solidFill>
                <a:latin typeface="Arial" panose="020B0604020202020204" pitchFamily="34" charset="0"/>
                <a:cs typeface="Arial" panose="020B0604020202020204" pitchFamily="34" charset="0"/>
              </a:rPr>
              <a:t>La laïcité, une religion de substitution ?</a:t>
            </a:r>
          </a:p>
          <a:p>
            <a:pPr marL="1252538" lvl="1" indent="-531813">
              <a:spcAft>
                <a:spcPts val="1800"/>
              </a:spcAft>
              <a:buFont typeface="+mj-lt"/>
              <a:buAutoNum type="alphaLcPeriod"/>
            </a:pPr>
            <a:r>
              <a:rPr lang="fr-FR" sz="4400" dirty="0">
                <a:solidFill>
                  <a:schemeClr val="bg1"/>
                </a:solidFill>
                <a:latin typeface="Arial" panose="020B0604020202020204" pitchFamily="34" charset="0"/>
                <a:cs typeface="Arial" panose="020B0604020202020204" pitchFamily="34" charset="0"/>
              </a:rPr>
              <a:t>Neutralité, oui ! mais de qui ?</a:t>
            </a:r>
          </a:p>
          <a:p>
            <a:pPr marL="1252538" lvl="1" indent="0" algn="just">
              <a:spcAft>
                <a:spcPts val="1800"/>
              </a:spcAft>
              <a:buNone/>
            </a:pPr>
            <a:r>
              <a:rPr lang="fr-FR" sz="3600" dirty="0">
                <a:solidFill>
                  <a:schemeClr val="bg1"/>
                </a:solidFill>
                <a:latin typeface="Arial" panose="020B0604020202020204" pitchFamily="34" charset="0"/>
                <a:cs typeface="Arial" panose="020B0604020202020204" pitchFamily="34" charset="0"/>
              </a:rPr>
              <a:t>Les chartes de laïcité tendent à occulter « les libertés pour se concentrer uniquement sur les interdits. »</a:t>
            </a:r>
            <a:endParaRPr lang="fr-FR" sz="44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1F89F2FC-85A4-6342-99E1-443D32F0937D}"/>
              </a:ext>
            </a:extLst>
          </p:cNvPr>
          <p:cNvSpPr>
            <a:spLocks noGrp="1"/>
          </p:cNvSpPr>
          <p:nvPr>
            <p:ph type="sldNum" sz="quarter" idx="12"/>
          </p:nvPr>
        </p:nvSpPr>
        <p:spPr>
          <a:xfrm>
            <a:off x="9126747" y="6356350"/>
            <a:ext cx="2743200" cy="365125"/>
          </a:xfrm>
        </p:spPr>
        <p:txBody>
          <a:bodyPr/>
          <a:lstStyle/>
          <a:p>
            <a:fld id="{0F9B0FC5-444F-F74F-A802-4BCF1AD7A3FB}" type="slidenum">
              <a:rPr lang="fr-FR" sz="1800" b="1" smtClean="0">
                <a:solidFill>
                  <a:schemeClr val="bg1"/>
                </a:solidFill>
                <a:latin typeface="Gilroy-Bold ☞" pitchFamily="2" charset="77"/>
              </a:rPr>
              <a:t>27</a:t>
            </a:fld>
            <a:endParaRPr lang="fr-FR" sz="1800" b="1" dirty="0">
              <a:solidFill>
                <a:schemeClr val="bg1"/>
              </a:solidFill>
              <a:latin typeface="Gilroy-Bold ☞" pitchFamily="2" charset="77"/>
            </a:endParaRPr>
          </a:p>
        </p:txBody>
      </p:sp>
    </p:spTree>
    <p:extLst>
      <p:ext uri="{BB962C8B-B14F-4D97-AF65-F5344CB8AC3E}">
        <p14:creationId xmlns:p14="http://schemas.microsoft.com/office/powerpoint/2010/main" val="25790471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00A4BE"/>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6B3357-EA59-5646-97FB-BAF24F1EE9F3}"/>
              </a:ext>
            </a:extLst>
          </p:cNvPr>
          <p:cNvSpPr>
            <a:spLocks noGrp="1"/>
          </p:cNvSpPr>
          <p:nvPr>
            <p:ph type="title"/>
          </p:nvPr>
        </p:nvSpPr>
        <p:spPr>
          <a:xfrm>
            <a:off x="396815" y="311509"/>
            <a:ext cx="11473132" cy="739056"/>
          </a:xfrm>
          <a:ln>
            <a:solidFill>
              <a:srgbClr val="B4DCE7"/>
            </a:solidFill>
          </a:ln>
        </p:spPr>
        <p:txBody>
          <a:bodyPr>
            <a:normAutofit/>
          </a:bodyPr>
          <a:lstStyle/>
          <a:p>
            <a:pPr algn="ctr"/>
            <a:r>
              <a:rPr lang="fr-FR" sz="3400" dirty="0">
                <a:solidFill>
                  <a:srgbClr val="B4DCE7"/>
                </a:solidFill>
                <a:latin typeface="Arial" panose="020B0604020202020204" pitchFamily="34" charset="0"/>
                <a:cs typeface="Arial" panose="020B0604020202020204" pitchFamily="34" charset="0"/>
              </a:rPr>
              <a:t>Laïcité et liberté de culte : est-il encore possible de croire ?</a:t>
            </a:r>
            <a:endParaRPr lang="fr-FR" sz="3400" dirty="0">
              <a:solidFill>
                <a:srgbClr val="B4DCE7"/>
              </a:solidFill>
            </a:endParaRPr>
          </a:p>
        </p:txBody>
      </p:sp>
      <p:sp>
        <p:nvSpPr>
          <p:cNvPr id="8" name="Espace réservé du contenu 7">
            <a:extLst>
              <a:ext uri="{FF2B5EF4-FFF2-40B4-BE49-F238E27FC236}">
                <a16:creationId xmlns:a16="http://schemas.microsoft.com/office/drawing/2014/main" id="{B97EFC92-AF9B-E142-8332-3B8BD159E9CB}"/>
              </a:ext>
            </a:extLst>
          </p:cNvPr>
          <p:cNvSpPr>
            <a:spLocks noGrp="1"/>
          </p:cNvSpPr>
          <p:nvPr>
            <p:ph idx="1"/>
          </p:nvPr>
        </p:nvSpPr>
        <p:spPr>
          <a:xfrm>
            <a:off x="396815" y="1190445"/>
            <a:ext cx="11473132" cy="5165905"/>
          </a:xfrm>
        </p:spPr>
        <p:txBody>
          <a:bodyPr anchor="t">
            <a:noAutofit/>
          </a:bodyPr>
          <a:lstStyle/>
          <a:p>
            <a:pPr marL="635000" indent="-635000">
              <a:spcAft>
                <a:spcPts val="1800"/>
              </a:spcAft>
              <a:buFont typeface="+mj-lt"/>
              <a:buAutoNum type="arabicPeriod" startAt="3"/>
            </a:pPr>
            <a:r>
              <a:rPr lang="fr-FR" sz="4800" b="1" dirty="0">
                <a:solidFill>
                  <a:schemeClr val="bg1"/>
                </a:solidFill>
                <a:latin typeface="Arial" panose="020B0604020202020204" pitchFamily="34" charset="0"/>
                <a:cs typeface="Arial" panose="020B0604020202020204" pitchFamily="34" charset="0"/>
              </a:rPr>
              <a:t>Un sujet de débat piégé</a:t>
            </a:r>
          </a:p>
          <a:p>
            <a:pPr marL="1252538" lvl="1" indent="-531813">
              <a:spcAft>
                <a:spcPts val="1800"/>
              </a:spcAft>
              <a:buFont typeface="+mj-lt"/>
              <a:buAutoNum type="alphaLcPeriod"/>
            </a:pPr>
            <a:r>
              <a:rPr lang="fr-FR" sz="4400" dirty="0">
                <a:solidFill>
                  <a:schemeClr val="bg1">
                    <a:lumMod val="85000"/>
                  </a:schemeClr>
                </a:solidFill>
                <a:latin typeface="Arial" panose="020B0604020202020204" pitchFamily="34" charset="0"/>
                <a:cs typeface="Arial" panose="020B0604020202020204" pitchFamily="34" charset="0"/>
              </a:rPr>
              <a:t>La laïcité, une religion de substitution ?</a:t>
            </a:r>
          </a:p>
          <a:p>
            <a:pPr marL="1252538" lvl="1" indent="-531813">
              <a:spcAft>
                <a:spcPts val="1800"/>
              </a:spcAft>
              <a:buFont typeface="+mj-lt"/>
              <a:buAutoNum type="alphaLcPeriod"/>
            </a:pPr>
            <a:r>
              <a:rPr lang="fr-FR" sz="4400" dirty="0">
                <a:solidFill>
                  <a:schemeClr val="bg1">
                    <a:lumMod val="85000"/>
                  </a:schemeClr>
                </a:solidFill>
                <a:latin typeface="Arial" panose="020B0604020202020204" pitchFamily="34" charset="0"/>
                <a:cs typeface="Arial" panose="020B0604020202020204" pitchFamily="34" charset="0"/>
              </a:rPr>
              <a:t>Neutralité, oui ! mais de qui ?</a:t>
            </a:r>
          </a:p>
          <a:p>
            <a:pPr marL="1252538" lvl="1" indent="-531813">
              <a:spcAft>
                <a:spcPts val="1800"/>
              </a:spcAft>
              <a:buFont typeface="+mj-lt"/>
              <a:buAutoNum type="alphaLcPeriod"/>
            </a:pPr>
            <a:r>
              <a:rPr lang="fr-FR" sz="4400" dirty="0">
                <a:solidFill>
                  <a:schemeClr val="bg1"/>
                </a:solidFill>
                <a:latin typeface="Arial" panose="020B0604020202020204" pitchFamily="34" charset="0"/>
                <a:cs typeface="Arial" panose="020B0604020202020204" pitchFamily="34" charset="0"/>
              </a:rPr>
              <a:t>Libres de défendre d’autres positions éthiques ?</a:t>
            </a: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1F89F2FC-85A4-6342-99E1-443D32F0937D}"/>
              </a:ext>
            </a:extLst>
          </p:cNvPr>
          <p:cNvSpPr>
            <a:spLocks noGrp="1"/>
          </p:cNvSpPr>
          <p:nvPr>
            <p:ph type="sldNum" sz="quarter" idx="12"/>
          </p:nvPr>
        </p:nvSpPr>
        <p:spPr>
          <a:xfrm>
            <a:off x="9126747" y="6356350"/>
            <a:ext cx="2743200" cy="365125"/>
          </a:xfrm>
        </p:spPr>
        <p:txBody>
          <a:bodyPr/>
          <a:lstStyle/>
          <a:p>
            <a:fld id="{0F9B0FC5-444F-F74F-A802-4BCF1AD7A3FB}" type="slidenum">
              <a:rPr lang="fr-FR" sz="1800" b="1" smtClean="0">
                <a:solidFill>
                  <a:schemeClr val="bg1"/>
                </a:solidFill>
                <a:latin typeface="Gilroy-Bold ☞" pitchFamily="2" charset="77"/>
              </a:rPr>
              <a:t>28</a:t>
            </a:fld>
            <a:endParaRPr lang="fr-FR" sz="1800" b="1" dirty="0">
              <a:solidFill>
                <a:schemeClr val="bg1"/>
              </a:solidFill>
              <a:latin typeface="Gilroy-Bold ☞" pitchFamily="2" charset="77"/>
            </a:endParaRPr>
          </a:p>
        </p:txBody>
      </p:sp>
    </p:spTree>
    <p:extLst>
      <p:ext uri="{BB962C8B-B14F-4D97-AF65-F5344CB8AC3E}">
        <p14:creationId xmlns:p14="http://schemas.microsoft.com/office/powerpoint/2010/main" val="36611256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00A4BE"/>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6B3357-EA59-5646-97FB-BAF24F1EE9F3}"/>
              </a:ext>
            </a:extLst>
          </p:cNvPr>
          <p:cNvSpPr>
            <a:spLocks noGrp="1"/>
          </p:cNvSpPr>
          <p:nvPr>
            <p:ph type="title"/>
          </p:nvPr>
        </p:nvSpPr>
        <p:spPr>
          <a:xfrm>
            <a:off x="396815" y="311509"/>
            <a:ext cx="11473132" cy="739056"/>
          </a:xfrm>
          <a:ln>
            <a:solidFill>
              <a:srgbClr val="B4DCE7"/>
            </a:solidFill>
          </a:ln>
        </p:spPr>
        <p:txBody>
          <a:bodyPr>
            <a:normAutofit/>
          </a:bodyPr>
          <a:lstStyle/>
          <a:p>
            <a:pPr algn="ctr"/>
            <a:r>
              <a:rPr lang="fr-FR" sz="3400" dirty="0">
                <a:solidFill>
                  <a:srgbClr val="B4DCE7"/>
                </a:solidFill>
                <a:latin typeface="Arial" panose="020B0604020202020204" pitchFamily="34" charset="0"/>
                <a:cs typeface="Arial" panose="020B0604020202020204" pitchFamily="34" charset="0"/>
              </a:rPr>
              <a:t>Laïcité et liberté de culte : est-il encore possible de croire ?</a:t>
            </a:r>
            <a:endParaRPr lang="fr-FR" sz="3400" dirty="0">
              <a:solidFill>
                <a:srgbClr val="B4DCE7"/>
              </a:solidFill>
            </a:endParaRPr>
          </a:p>
        </p:txBody>
      </p:sp>
      <p:sp>
        <p:nvSpPr>
          <p:cNvPr id="8" name="Espace réservé du contenu 7">
            <a:extLst>
              <a:ext uri="{FF2B5EF4-FFF2-40B4-BE49-F238E27FC236}">
                <a16:creationId xmlns:a16="http://schemas.microsoft.com/office/drawing/2014/main" id="{B97EFC92-AF9B-E142-8332-3B8BD159E9CB}"/>
              </a:ext>
            </a:extLst>
          </p:cNvPr>
          <p:cNvSpPr>
            <a:spLocks noGrp="1"/>
          </p:cNvSpPr>
          <p:nvPr>
            <p:ph idx="1"/>
          </p:nvPr>
        </p:nvSpPr>
        <p:spPr>
          <a:xfrm>
            <a:off x="396815" y="1190445"/>
            <a:ext cx="11473132" cy="5165905"/>
          </a:xfrm>
        </p:spPr>
        <p:txBody>
          <a:bodyPr anchor="t">
            <a:noAutofit/>
          </a:bodyPr>
          <a:lstStyle/>
          <a:p>
            <a:pPr marL="635000" indent="-635000">
              <a:spcAft>
                <a:spcPts val="1800"/>
              </a:spcAft>
              <a:buFont typeface="+mj-lt"/>
              <a:buAutoNum type="arabicPeriod" startAt="3"/>
            </a:pPr>
            <a:r>
              <a:rPr lang="fr-FR" sz="4800" b="1" dirty="0">
                <a:solidFill>
                  <a:schemeClr val="bg1"/>
                </a:solidFill>
                <a:latin typeface="Arial" panose="020B0604020202020204" pitchFamily="34" charset="0"/>
                <a:cs typeface="Arial" panose="020B0604020202020204" pitchFamily="34" charset="0"/>
              </a:rPr>
              <a:t>Un sujet de débat piégé</a:t>
            </a:r>
          </a:p>
          <a:p>
            <a:pPr marL="1252538" lvl="1" indent="-531813">
              <a:spcAft>
                <a:spcPts val="1800"/>
              </a:spcAft>
              <a:buFont typeface="+mj-lt"/>
              <a:buAutoNum type="alphaLcPeriod" startAt="3"/>
            </a:pPr>
            <a:r>
              <a:rPr lang="fr-FR" sz="4400" dirty="0">
                <a:solidFill>
                  <a:schemeClr val="bg1"/>
                </a:solidFill>
                <a:latin typeface="Arial" panose="020B0604020202020204" pitchFamily="34" charset="0"/>
                <a:cs typeface="Arial" panose="020B0604020202020204" pitchFamily="34" charset="0"/>
              </a:rPr>
              <a:t>Libres de défendre d’autres positions éthiques ?</a:t>
            </a:r>
          </a:p>
          <a:p>
            <a:pPr marL="1968500" lvl="2" indent="-698500">
              <a:spcAft>
                <a:spcPts val="1800"/>
              </a:spcAft>
              <a:buFont typeface="+mj-lt"/>
              <a:buAutoNum type="romanLcPeriod"/>
            </a:pPr>
            <a:r>
              <a:rPr lang="fr-FR" sz="4000" i="1" dirty="0">
                <a:solidFill>
                  <a:schemeClr val="bg1"/>
                </a:solidFill>
                <a:latin typeface="Arial" panose="020B0604020202020204" pitchFamily="34" charset="0"/>
                <a:cs typeface="Arial" panose="020B0604020202020204" pitchFamily="34" charset="0"/>
              </a:rPr>
              <a:t>Accusation d’homophobie</a:t>
            </a: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1F89F2FC-85A4-6342-99E1-443D32F0937D}"/>
              </a:ext>
            </a:extLst>
          </p:cNvPr>
          <p:cNvSpPr>
            <a:spLocks noGrp="1"/>
          </p:cNvSpPr>
          <p:nvPr>
            <p:ph type="sldNum" sz="quarter" idx="12"/>
          </p:nvPr>
        </p:nvSpPr>
        <p:spPr>
          <a:xfrm>
            <a:off x="9126747" y="6356350"/>
            <a:ext cx="2743200" cy="365125"/>
          </a:xfrm>
        </p:spPr>
        <p:txBody>
          <a:bodyPr/>
          <a:lstStyle/>
          <a:p>
            <a:fld id="{0F9B0FC5-444F-F74F-A802-4BCF1AD7A3FB}" type="slidenum">
              <a:rPr lang="fr-FR" sz="1800" b="1" smtClean="0">
                <a:solidFill>
                  <a:schemeClr val="bg1"/>
                </a:solidFill>
                <a:latin typeface="Gilroy-Bold ☞" pitchFamily="2" charset="77"/>
              </a:rPr>
              <a:t>29</a:t>
            </a:fld>
            <a:endParaRPr lang="fr-FR" sz="1800" b="1" dirty="0">
              <a:solidFill>
                <a:schemeClr val="bg1"/>
              </a:solidFill>
              <a:latin typeface="Gilroy-Bold ☞" pitchFamily="2" charset="77"/>
            </a:endParaRPr>
          </a:p>
        </p:txBody>
      </p:sp>
    </p:spTree>
    <p:extLst>
      <p:ext uri="{BB962C8B-B14F-4D97-AF65-F5344CB8AC3E}">
        <p14:creationId xmlns:p14="http://schemas.microsoft.com/office/powerpoint/2010/main" val="11200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A4BE"/>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6B3357-EA59-5646-97FB-BAF24F1EE9F3}"/>
              </a:ext>
            </a:extLst>
          </p:cNvPr>
          <p:cNvSpPr>
            <a:spLocks noGrp="1"/>
          </p:cNvSpPr>
          <p:nvPr>
            <p:ph type="title"/>
          </p:nvPr>
        </p:nvSpPr>
        <p:spPr>
          <a:xfrm>
            <a:off x="396815" y="311509"/>
            <a:ext cx="11473132" cy="739056"/>
          </a:xfrm>
          <a:ln>
            <a:solidFill>
              <a:srgbClr val="B4DCE7"/>
            </a:solidFill>
          </a:ln>
        </p:spPr>
        <p:txBody>
          <a:bodyPr>
            <a:noAutofit/>
          </a:bodyPr>
          <a:lstStyle/>
          <a:p>
            <a:pPr algn="ctr"/>
            <a:r>
              <a:rPr lang="fr-FR" sz="3400" dirty="0">
                <a:solidFill>
                  <a:srgbClr val="B4DCE7"/>
                </a:solidFill>
                <a:latin typeface="Arial" panose="020B0604020202020204" pitchFamily="34" charset="0"/>
                <a:cs typeface="Arial" panose="020B0604020202020204" pitchFamily="34" charset="0"/>
              </a:rPr>
              <a:t>Laïcité et liberté de culte : est-il encore possible de croire ?</a:t>
            </a:r>
          </a:p>
        </p:txBody>
      </p:sp>
      <p:pic>
        <p:nvPicPr>
          <p:cNvPr id="10" name="Image 9">
            <a:extLst>
              <a:ext uri="{FF2B5EF4-FFF2-40B4-BE49-F238E27FC236}">
                <a16:creationId xmlns:a16="http://schemas.microsoft.com/office/drawing/2014/main" id="{4F211E65-E700-454E-8FEC-421622FF3815}"/>
              </a:ext>
            </a:extLst>
          </p:cNvPr>
          <p:cNvPicPr>
            <a:picLocks noChangeAspect="1"/>
          </p:cNvPicPr>
          <p:nvPr/>
        </p:nvPicPr>
        <p:blipFill rotWithShape="1">
          <a:blip r:embed="rId2"/>
          <a:srcRect l="17463" r="17380"/>
          <a:stretch/>
        </p:blipFill>
        <p:spPr>
          <a:xfrm rot="21012706">
            <a:off x="396816" y="1506491"/>
            <a:ext cx="3166628" cy="4860000"/>
          </a:xfrm>
          <a:prstGeom prst="rect">
            <a:avLst/>
          </a:prstGeom>
        </p:spPr>
      </p:pic>
      <p:pic>
        <p:nvPicPr>
          <p:cNvPr id="12" name="Image 11">
            <a:extLst>
              <a:ext uri="{FF2B5EF4-FFF2-40B4-BE49-F238E27FC236}">
                <a16:creationId xmlns:a16="http://schemas.microsoft.com/office/drawing/2014/main" id="{A45C1AE6-8F00-3D4D-AAE3-C05DF98EAE28}"/>
              </a:ext>
            </a:extLst>
          </p:cNvPr>
          <p:cNvPicPr>
            <a:picLocks noChangeAspect="1"/>
          </p:cNvPicPr>
          <p:nvPr/>
        </p:nvPicPr>
        <p:blipFill>
          <a:blip r:embed="rId3"/>
          <a:stretch>
            <a:fillRect/>
          </a:stretch>
        </p:blipFill>
        <p:spPr>
          <a:xfrm>
            <a:off x="4159940" y="1236491"/>
            <a:ext cx="3504600" cy="5400000"/>
          </a:xfrm>
          <a:prstGeom prst="rect">
            <a:avLst/>
          </a:prstGeom>
        </p:spPr>
      </p:pic>
      <p:pic>
        <p:nvPicPr>
          <p:cNvPr id="14" name="Image 13">
            <a:extLst>
              <a:ext uri="{FF2B5EF4-FFF2-40B4-BE49-F238E27FC236}">
                <a16:creationId xmlns:a16="http://schemas.microsoft.com/office/drawing/2014/main" id="{7319B9C5-A0C6-1C4A-9BE2-063554312984}"/>
              </a:ext>
            </a:extLst>
          </p:cNvPr>
          <p:cNvPicPr>
            <a:picLocks noChangeAspect="1"/>
          </p:cNvPicPr>
          <p:nvPr/>
        </p:nvPicPr>
        <p:blipFill>
          <a:blip r:embed="rId4"/>
          <a:stretch>
            <a:fillRect/>
          </a:stretch>
        </p:blipFill>
        <p:spPr>
          <a:xfrm rot="590063">
            <a:off x="8307689" y="1236491"/>
            <a:ext cx="3326400" cy="5400000"/>
          </a:xfrm>
          <a:prstGeom prst="rect">
            <a:avLst/>
          </a:prstGeom>
        </p:spPr>
      </p:pic>
      <p:sp>
        <p:nvSpPr>
          <p:cNvPr id="16" name="Espace réservé du numéro de diapositive 15">
            <a:extLst>
              <a:ext uri="{FF2B5EF4-FFF2-40B4-BE49-F238E27FC236}">
                <a16:creationId xmlns:a16="http://schemas.microsoft.com/office/drawing/2014/main" id="{62983FFD-9C4F-CD42-8AFC-8FB2040619D9}"/>
              </a:ext>
            </a:extLst>
          </p:cNvPr>
          <p:cNvSpPr>
            <a:spLocks noGrp="1"/>
          </p:cNvSpPr>
          <p:nvPr>
            <p:ph type="sldNum" sz="quarter" idx="12"/>
          </p:nvPr>
        </p:nvSpPr>
        <p:spPr>
          <a:xfrm>
            <a:off x="9126747" y="6356350"/>
            <a:ext cx="2743200" cy="365125"/>
          </a:xfrm>
        </p:spPr>
        <p:txBody>
          <a:bodyPr/>
          <a:lstStyle/>
          <a:p>
            <a:fld id="{0F9B0FC5-444F-F74F-A802-4BCF1AD7A3FB}" type="slidenum">
              <a:rPr lang="fr-FR" sz="1800" b="1" smtClean="0">
                <a:solidFill>
                  <a:schemeClr val="bg1"/>
                </a:solidFill>
                <a:latin typeface="Gilroy-Bold ☞" pitchFamily="2" charset="77"/>
              </a:rPr>
              <a:t>3</a:t>
            </a:fld>
            <a:endParaRPr lang="fr-FR" sz="1800" b="1" dirty="0">
              <a:solidFill>
                <a:schemeClr val="bg1"/>
              </a:solidFill>
              <a:latin typeface="Gilroy-Bold ☞" pitchFamily="2" charset="77"/>
            </a:endParaRPr>
          </a:p>
        </p:txBody>
      </p:sp>
    </p:spTree>
    <p:extLst>
      <p:ext uri="{BB962C8B-B14F-4D97-AF65-F5344CB8AC3E}">
        <p14:creationId xmlns:p14="http://schemas.microsoft.com/office/powerpoint/2010/main" val="11378848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00A4BE"/>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6B3357-EA59-5646-97FB-BAF24F1EE9F3}"/>
              </a:ext>
            </a:extLst>
          </p:cNvPr>
          <p:cNvSpPr>
            <a:spLocks noGrp="1"/>
          </p:cNvSpPr>
          <p:nvPr>
            <p:ph type="title"/>
          </p:nvPr>
        </p:nvSpPr>
        <p:spPr>
          <a:xfrm>
            <a:off x="396815" y="311509"/>
            <a:ext cx="11473132" cy="739056"/>
          </a:xfrm>
          <a:ln>
            <a:solidFill>
              <a:srgbClr val="B4DCE7"/>
            </a:solidFill>
          </a:ln>
        </p:spPr>
        <p:txBody>
          <a:bodyPr>
            <a:normAutofit/>
          </a:bodyPr>
          <a:lstStyle/>
          <a:p>
            <a:pPr algn="ctr"/>
            <a:r>
              <a:rPr lang="fr-FR" sz="3400" dirty="0">
                <a:solidFill>
                  <a:srgbClr val="B4DCE7"/>
                </a:solidFill>
                <a:latin typeface="Arial" panose="020B0604020202020204" pitchFamily="34" charset="0"/>
                <a:cs typeface="Arial" panose="020B0604020202020204" pitchFamily="34" charset="0"/>
              </a:rPr>
              <a:t>Laïcité et liberté de culte : est-il encore possible de croire ?</a:t>
            </a:r>
            <a:endParaRPr lang="fr-FR" sz="3400" dirty="0">
              <a:solidFill>
                <a:srgbClr val="B4DCE7"/>
              </a:solidFill>
            </a:endParaRPr>
          </a:p>
        </p:txBody>
      </p:sp>
      <p:sp>
        <p:nvSpPr>
          <p:cNvPr id="8" name="Espace réservé du contenu 7">
            <a:extLst>
              <a:ext uri="{FF2B5EF4-FFF2-40B4-BE49-F238E27FC236}">
                <a16:creationId xmlns:a16="http://schemas.microsoft.com/office/drawing/2014/main" id="{B97EFC92-AF9B-E142-8332-3B8BD159E9CB}"/>
              </a:ext>
            </a:extLst>
          </p:cNvPr>
          <p:cNvSpPr>
            <a:spLocks noGrp="1"/>
          </p:cNvSpPr>
          <p:nvPr>
            <p:ph idx="1"/>
          </p:nvPr>
        </p:nvSpPr>
        <p:spPr>
          <a:xfrm>
            <a:off x="396815" y="1190445"/>
            <a:ext cx="11473132" cy="5165905"/>
          </a:xfrm>
        </p:spPr>
        <p:txBody>
          <a:bodyPr anchor="t">
            <a:noAutofit/>
          </a:bodyPr>
          <a:lstStyle/>
          <a:p>
            <a:pPr marL="635000" indent="-635000">
              <a:spcAft>
                <a:spcPts val="1800"/>
              </a:spcAft>
              <a:buFont typeface="+mj-lt"/>
              <a:buAutoNum type="arabicPeriod" startAt="3"/>
            </a:pPr>
            <a:r>
              <a:rPr lang="fr-FR" sz="4800" b="1" dirty="0">
                <a:solidFill>
                  <a:schemeClr val="bg1"/>
                </a:solidFill>
                <a:latin typeface="Arial" panose="020B0604020202020204" pitchFamily="34" charset="0"/>
                <a:cs typeface="Arial" panose="020B0604020202020204" pitchFamily="34" charset="0"/>
              </a:rPr>
              <a:t>Un sujet de débat piégé</a:t>
            </a:r>
          </a:p>
          <a:p>
            <a:pPr marL="1252538" lvl="1" indent="-531813">
              <a:spcAft>
                <a:spcPts val="1800"/>
              </a:spcAft>
              <a:buFont typeface="+mj-lt"/>
              <a:buAutoNum type="alphaLcPeriod" startAt="3"/>
            </a:pPr>
            <a:r>
              <a:rPr lang="fr-FR" sz="4400" dirty="0">
                <a:solidFill>
                  <a:schemeClr val="bg1"/>
                </a:solidFill>
                <a:latin typeface="Arial" panose="020B0604020202020204" pitchFamily="34" charset="0"/>
                <a:cs typeface="Arial" panose="020B0604020202020204" pitchFamily="34" charset="0"/>
              </a:rPr>
              <a:t>Libres de défendre d’autres positions éthiques ?</a:t>
            </a:r>
          </a:p>
          <a:p>
            <a:pPr marL="1968500" lvl="2" indent="-698500">
              <a:spcAft>
                <a:spcPts val="1800"/>
              </a:spcAft>
              <a:buFont typeface="+mj-lt"/>
              <a:buAutoNum type="romanLcPeriod"/>
            </a:pPr>
            <a:r>
              <a:rPr lang="fr-FR" sz="4000" i="1" dirty="0">
                <a:solidFill>
                  <a:schemeClr val="bg1"/>
                </a:solidFill>
                <a:latin typeface="Arial" panose="020B0604020202020204" pitchFamily="34" charset="0"/>
                <a:cs typeface="Arial" panose="020B0604020202020204" pitchFamily="34" charset="0"/>
              </a:rPr>
              <a:t>Accusation d’homophobie</a:t>
            </a:r>
          </a:p>
          <a:p>
            <a:pPr marL="1968500" lvl="2" indent="-698500">
              <a:spcAft>
                <a:spcPts val="1800"/>
              </a:spcAft>
              <a:buFont typeface="+mj-lt"/>
              <a:buAutoNum type="romanLcPeriod"/>
            </a:pPr>
            <a:r>
              <a:rPr lang="fr-FR" sz="4000" i="1" dirty="0">
                <a:solidFill>
                  <a:schemeClr val="bg1"/>
                </a:solidFill>
                <a:latin typeface="Arial" panose="020B0604020202020204" pitchFamily="34" charset="0"/>
                <a:cs typeface="Arial" panose="020B0604020202020204" pitchFamily="34" charset="0"/>
              </a:rPr>
              <a:t>insécurité juridique</a:t>
            </a:r>
            <a:endParaRPr lang="fr-FR" sz="3600" i="1"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1F89F2FC-85A4-6342-99E1-443D32F0937D}"/>
              </a:ext>
            </a:extLst>
          </p:cNvPr>
          <p:cNvSpPr>
            <a:spLocks noGrp="1"/>
          </p:cNvSpPr>
          <p:nvPr>
            <p:ph type="sldNum" sz="quarter" idx="12"/>
          </p:nvPr>
        </p:nvSpPr>
        <p:spPr>
          <a:xfrm>
            <a:off x="9126747" y="6356350"/>
            <a:ext cx="2743200" cy="365125"/>
          </a:xfrm>
        </p:spPr>
        <p:txBody>
          <a:bodyPr/>
          <a:lstStyle/>
          <a:p>
            <a:fld id="{0F9B0FC5-444F-F74F-A802-4BCF1AD7A3FB}" type="slidenum">
              <a:rPr lang="fr-FR" sz="1800" b="1" smtClean="0">
                <a:solidFill>
                  <a:schemeClr val="bg1"/>
                </a:solidFill>
                <a:latin typeface="Gilroy-Bold ☞" pitchFamily="2" charset="77"/>
              </a:rPr>
              <a:t>30</a:t>
            </a:fld>
            <a:endParaRPr lang="fr-FR" sz="1800" b="1" dirty="0">
              <a:solidFill>
                <a:schemeClr val="bg1"/>
              </a:solidFill>
              <a:latin typeface="Gilroy-Bold ☞" pitchFamily="2" charset="77"/>
            </a:endParaRPr>
          </a:p>
        </p:txBody>
      </p:sp>
    </p:spTree>
    <p:extLst>
      <p:ext uri="{BB962C8B-B14F-4D97-AF65-F5344CB8AC3E}">
        <p14:creationId xmlns:p14="http://schemas.microsoft.com/office/powerpoint/2010/main" val="15396753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00A4BE"/>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6B3357-EA59-5646-97FB-BAF24F1EE9F3}"/>
              </a:ext>
            </a:extLst>
          </p:cNvPr>
          <p:cNvSpPr>
            <a:spLocks noGrp="1"/>
          </p:cNvSpPr>
          <p:nvPr>
            <p:ph type="title"/>
          </p:nvPr>
        </p:nvSpPr>
        <p:spPr>
          <a:xfrm>
            <a:off x="396815" y="311509"/>
            <a:ext cx="11473132" cy="739056"/>
          </a:xfrm>
          <a:ln>
            <a:solidFill>
              <a:srgbClr val="B4DCE7"/>
            </a:solidFill>
          </a:ln>
        </p:spPr>
        <p:txBody>
          <a:bodyPr>
            <a:normAutofit/>
          </a:bodyPr>
          <a:lstStyle/>
          <a:p>
            <a:pPr algn="ctr"/>
            <a:r>
              <a:rPr lang="fr-FR" sz="3400" dirty="0">
                <a:solidFill>
                  <a:srgbClr val="B4DCE7"/>
                </a:solidFill>
                <a:latin typeface="Arial" panose="020B0604020202020204" pitchFamily="34" charset="0"/>
                <a:cs typeface="Arial" panose="020B0604020202020204" pitchFamily="34" charset="0"/>
              </a:rPr>
              <a:t>Laïcité et liberté de culte : est-il encore possible de croire ?</a:t>
            </a:r>
            <a:endParaRPr lang="fr-FR" sz="3400" dirty="0">
              <a:solidFill>
                <a:srgbClr val="B4DCE7"/>
              </a:solidFill>
            </a:endParaRPr>
          </a:p>
        </p:txBody>
      </p:sp>
      <p:sp>
        <p:nvSpPr>
          <p:cNvPr id="8" name="Espace réservé du contenu 7">
            <a:extLst>
              <a:ext uri="{FF2B5EF4-FFF2-40B4-BE49-F238E27FC236}">
                <a16:creationId xmlns:a16="http://schemas.microsoft.com/office/drawing/2014/main" id="{B97EFC92-AF9B-E142-8332-3B8BD159E9CB}"/>
              </a:ext>
            </a:extLst>
          </p:cNvPr>
          <p:cNvSpPr>
            <a:spLocks noGrp="1"/>
          </p:cNvSpPr>
          <p:nvPr>
            <p:ph idx="1"/>
          </p:nvPr>
        </p:nvSpPr>
        <p:spPr>
          <a:xfrm>
            <a:off x="396815" y="1190445"/>
            <a:ext cx="11473132" cy="5667555"/>
          </a:xfrm>
        </p:spPr>
        <p:txBody>
          <a:bodyPr anchor="t">
            <a:noAutofit/>
          </a:bodyPr>
          <a:lstStyle/>
          <a:p>
            <a:pPr marL="635000" indent="-635000">
              <a:spcAft>
                <a:spcPts val="1800"/>
              </a:spcAft>
              <a:buFont typeface="+mj-lt"/>
              <a:buAutoNum type="arabicPeriod" startAt="3"/>
            </a:pPr>
            <a:r>
              <a:rPr lang="fr-FR" sz="4800" b="1" dirty="0">
                <a:solidFill>
                  <a:schemeClr val="bg1"/>
                </a:solidFill>
                <a:latin typeface="Arial" panose="020B0604020202020204" pitchFamily="34" charset="0"/>
                <a:cs typeface="Arial" panose="020B0604020202020204" pitchFamily="34" charset="0"/>
              </a:rPr>
              <a:t>Un sujet de débat piégé</a:t>
            </a:r>
          </a:p>
          <a:p>
            <a:pPr marL="3036888" lvl="1" indent="0" algn="just">
              <a:buNone/>
            </a:pPr>
            <a:r>
              <a:rPr lang="fr-FR" sz="3600" dirty="0">
                <a:solidFill>
                  <a:schemeClr val="bg1"/>
                </a:solidFill>
                <a:latin typeface="Arial" panose="020B0604020202020204" pitchFamily="34" charset="0"/>
                <a:cs typeface="Arial" panose="020B0604020202020204" pitchFamily="34" charset="0"/>
              </a:rPr>
              <a:t>…pour caractériser l’infraction, la prise en compte du ressenti de la personne… tend à remplacer une analyse objective des termes utilisés dans leur contexte. Comme la question se déplace de l’objectif (ce qui est exprimé) au subjectif (ce qui est perçu), une place croissante est donnée à l’arbitraire, en fonction des sentiments de la “victime”.</a:t>
            </a: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1F89F2FC-85A4-6342-99E1-443D32F0937D}"/>
              </a:ext>
            </a:extLst>
          </p:cNvPr>
          <p:cNvSpPr>
            <a:spLocks noGrp="1"/>
          </p:cNvSpPr>
          <p:nvPr>
            <p:ph type="sldNum" sz="quarter" idx="12"/>
          </p:nvPr>
        </p:nvSpPr>
        <p:spPr>
          <a:xfrm>
            <a:off x="9126747" y="6356350"/>
            <a:ext cx="2743200" cy="365125"/>
          </a:xfrm>
        </p:spPr>
        <p:txBody>
          <a:bodyPr/>
          <a:lstStyle/>
          <a:p>
            <a:fld id="{0F9B0FC5-444F-F74F-A802-4BCF1AD7A3FB}" type="slidenum">
              <a:rPr lang="fr-FR" sz="1800" b="1" smtClean="0">
                <a:solidFill>
                  <a:schemeClr val="bg1"/>
                </a:solidFill>
                <a:latin typeface="Gilroy-Bold ☞" pitchFamily="2" charset="77"/>
              </a:rPr>
              <a:t>31</a:t>
            </a:fld>
            <a:endParaRPr lang="fr-FR" sz="1800" b="1" dirty="0">
              <a:solidFill>
                <a:schemeClr val="bg1"/>
              </a:solidFill>
              <a:latin typeface="Gilroy-Bold ☞" pitchFamily="2" charset="77"/>
            </a:endParaRPr>
          </a:p>
        </p:txBody>
      </p:sp>
      <p:pic>
        <p:nvPicPr>
          <p:cNvPr id="5" name="Image 4">
            <a:extLst>
              <a:ext uri="{FF2B5EF4-FFF2-40B4-BE49-F238E27FC236}">
                <a16:creationId xmlns:a16="http://schemas.microsoft.com/office/drawing/2014/main" id="{01178C82-405E-AB4A-8327-4EEF4DAAB864}"/>
              </a:ext>
            </a:extLst>
          </p:cNvPr>
          <p:cNvPicPr>
            <a:picLocks noChangeAspect="1"/>
          </p:cNvPicPr>
          <p:nvPr/>
        </p:nvPicPr>
        <p:blipFill>
          <a:blip r:embed="rId2"/>
          <a:stretch>
            <a:fillRect/>
          </a:stretch>
        </p:blipFill>
        <p:spPr>
          <a:xfrm>
            <a:off x="0" y="2403834"/>
            <a:ext cx="3263721" cy="3263721"/>
          </a:xfrm>
          <a:prstGeom prst="rect">
            <a:avLst/>
          </a:prstGeom>
        </p:spPr>
      </p:pic>
    </p:spTree>
    <p:extLst>
      <p:ext uri="{BB962C8B-B14F-4D97-AF65-F5344CB8AC3E}">
        <p14:creationId xmlns:p14="http://schemas.microsoft.com/office/powerpoint/2010/main" val="9295413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00A4BE"/>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6B3357-EA59-5646-97FB-BAF24F1EE9F3}"/>
              </a:ext>
            </a:extLst>
          </p:cNvPr>
          <p:cNvSpPr>
            <a:spLocks noGrp="1"/>
          </p:cNvSpPr>
          <p:nvPr>
            <p:ph type="title"/>
          </p:nvPr>
        </p:nvSpPr>
        <p:spPr>
          <a:xfrm>
            <a:off x="396815" y="311509"/>
            <a:ext cx="11473132" cy="739056"/>
          </a:xfrm>
          <a:ln>
            <a:solidFill>
              <a:srgbClr val="B4DCE7"/>
            </a:solidFill>
          </a:ln>
        </p:spPr>
        <p:txBody>
          <a:bodyPr>
            <a:normAutofit/>
          </a:bodyPr>
          <a:lstStyle/>
          <a:p>
            <a:pPr algn="ctr"/>
            <a:r>
              <a:rPr lang="fr-FR" sz="3400" dirty="0">
                <a:solidFill>
                  <a:srgbClr val="B4DCE7"/>
                </a:solidFill>
                <a:latin typeface="Arial" panose="020B0604020202020204" pitchFamily="34" charset="0"/>
                <a:cs typeface="Arial" panose="020B0604020202020204" pitchFamily="34" charset="0"/>
              </a:rPr>
              <a:t>Laïcité et liberté de culte : est-il encore possible de croire ?</a:t>
            </a:r>
            <a:endParaRPr lang="fr-FR" sz="3400" dirty="0">
              <a:solidFill>
                <a:srgbClr val="B4DCE7"/>
              </a:solidFill>
            </a:endParaRPr>
          </a:p>
        </p:txBody>
      </p:sp>
      <p:sp>
        <p:nvSpPr>
          <p:cNvPr id="8" name="Espace réservé du contenu 7">
            <a:extLst>
              <a:ext uri="{FF2B5EF4-FFF2-40B4-BE49-F238E27FC236}">
                <a16:creationId xmlns:a16="http://schemas.microsoft.com/office/drawing/2014/main" id="{B97EFC92-AF9B-E142-8332-3B8BD159E9CB}"/>
              </a:ext>
            </a:extLst>
          </p:cNvPr>
          <p:cNvSpPr>
            <a:spLocks noGrp="1"/>
          </p:cNvSpPr>
          <p:nvPr>
            <p:ph idx="1"/>
          </p:nvPr>
        </p:nvSpPr>
        <p:spPr>
          <a:xfrm>
            <a:off x="396815" y="1190445"/>
            <a:ext cx="11473132" cy="5165905"/>
          </a:xfrm>
        </p:spPr>
        <p:txBody>
          <a:bodyPr anchor="t">
            <a:noAutofit/>
          </a:bodyPr>
          <a:lstStyle/>
          <a:p>
            <a:pPr marL="635000" indent="-635000">
              <a:spcBef>
                <a:spcPts val="400"/>
              </a:spcBef>
              <a:spcAft>
                <a:spcPts val="1200"/>
              </a:spcAft>
              <a:buFont typeface="+mj-lt"/>
              <a:buAutoNum type="arabicPeriod" startAt="3"/>
            </a:pPr>
            <a:r>
              <a:rPr lang="fr-FR" sz="4800" b="1" dirty="0">
                <a:solidFill>
                  <a:schemeClr val="bg1"/>
                </a:solidFill>
                <a:latin typeface="Arial" panose="020B0604020202020204" pitchFamily="34" charset="0"/>
                <a:cs typeface="Arial" panose="020B0604020202020204" pitchFamily="34" charset="0"/>
              </a:rPr>
              <a:t>Un sujet de débat piégé</a:t>
            </a:r>
          </a:p>
          <a:p>
            <a:pPr marL="1252538" lvl="1" indent="-531813">
              <a:spcBef>
                <a:spcPts val="400"/>
              </a:spcBef>
              <a:spcAft>
                <a:spcPts val="1200"/>
              </a:spcAft>
              <a:buFont typeface="+mj-lt"/>
              <a:buAutoNum type="alphaLcPeriod"/>
            </a:pPr>
            <a:r>
              <a:rPr lang="fr-FR" sz="4400" dirty="0">
                <a:solidFill>
                  <a:schemeClr val="bg1">
                    <a:lumMod val="85000"/>
                  </a:schemeClr>
                </a:solidFill>
                <a:latin typeface="Arial" panose="020B0604020202020204" pitchFamily="34" charset="0"/>
                <a:cs typeface="Arial" panose="020B0604020202020204" pitchFamily="34" charset="0"/>
              </a:rPr>
              <a:t>La laïcité, une religion de substitution ?</a:t>
            </a:r>
          </a:p>
          <a:p>
            <a:pPr marL="1252538" lvl="1" indent="-531813">
              <a:spcBef>
                <a:spcPts val="400"/>
              </a:spcBef>
              <a:spcAft>
                <a:spcPts val="1200"/>
              </a:spcAft>
              <a:buFont typeface="+mj-lt"/>
              <a:buAutoNum type="alphaLcPeriod"/>
            </a:pPr>
            <a:r>
              <a:rPr lang="fr-FR" sz="4400" dirty="0">
                <a:solidFill>
                  <a:schemeClr val="bg1">
                    <a:lumMod val="85000"/>
                  </a:schemeClr>
                </a:solidFill>
                <a:latin typeface="Arial" panose="020B0604020202020204" pitchFamily="34" charset="0"/>
                <a:cs typeface="Arial" panose="020B0604020202020204" pitchFamily="34" charset="0"/>
              </a:rPr>
              <a:t>Neutralité, oui ! mais de qui ?</a:t>
            </a:r>
          </a:p>
          <a:p>
            <a:pPr marL="1252538" lvl="1" indent="-531813">
              <a:spcBef>
                <a:spcPts val="400"/>
              </a:spcBef>
              <a:spcAft>
                <a:spcPts val="1200"/>
              </a:spcAft>
              <a:buFont typeface="+mj-lt"/>
              <a:buAutoNum type="alphaLcPeriod"/>
            </a:pPr>
            <a:r>
              <a:rPr lang="fr-FR" sz="4400" dirty="0">
                <a:solidFill>
                  <a:schemeClr val="bg1">
                    <a:lumMod val="85000"/>
                  </a:schemeClr>
                </a:solidFill>
                <a:latin typeface="Arial" panose="020B0604020202020204" pitchFamily="34" charset="0"/>
                <a:cs typeface="Arial" panose="020B0604020202020204" pitchFamily="34" charset="0"/>
              </a:rPr>
              <a:t>Libres de défendre d’autres positions éthiques ?</a:t>
            </a:r>
          </a:p>
          <a:p>
            <a:pPr marL="1252538" lvl="1" indent="-531813">
              <a:spcBef>
                <a:spcPts val="400"/>
              </a:spcBef>
              <a:spcAft>
                <a:spcPts val="1200"/>
              </a:spcAft>
              <a:buFont typeface="+mj-lt"/>
              <a:buAutoNum type="alphaLcPeriod"/>
            </a:pPr>
            <a:r>
              <a:rPr lang="fr-FR" sz="4400" dirty="0">
                <a:solidFill>
                  <a:schemeClr val="bg1"/>
                </a:solidFill>
                <a:latin typeface="Arial" panose="020B0604020202020204" pitchFamily="34" charset="0"/>
                <a:cs typeface="Arial" panose="020B0604020202020204" pitchFamily="34" charset="0"/>
              </a:rPr>
              <a:t>L’État, tenté par une laïcité gallicane ?</a:t>
            </a: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1F89F2FC-85A4-6342-99E1-443D32F0937D}"/>
              </a:ext>
            </a:extLst>
          </p:cNvPr>
          <p:cNvSpPr>
            <a:spLocks noGrp="1"/>
          </p:cNvSpPr>
          <p:nvPr>
            <p:ph type="sldNum" sz="quarter" idx="12"/>
          </p:nvPr>
        </p:nvSpPr>
        <p:spPr>
          <a:xfrm>
            <a:off x="9126747" y="6356350"/>
            <a:ext cx="2743200" cy="365125"/>
          </a:xfrm>
        </p:spPr>
        <p:txBody>
          <a:bodyPr/>
          <a:lstStyle/>
          <a:p>
            <a:fld id="{0F9B0FC5-444F-F74F-A802-4BCF1AD7A3FB}" type="slidenum">
              <a:rPr lang="fr-FR" sz="1800" b="1" smtClean="0">
                <a:solidFill>
                  <a:schemeClr val="bg1"/>
                </a:solidFill>
                <a:latin typeface="Gilroy-Bold ☞" pitchFamily="2" charset="77"/>
              </a:rPr>
              <a:t>32</a:t>
            </a:fld>
            <a:endParaRPr lang="fr-FR" sz="1800" b="1" dirty="0">
              <a:solidFill>
                <a:schemeClr val="bg1"/>
              </a:solidFill>
              <a:latin typeface="Gilroy-Bold ☞" pitchFamily="2" charset="77"/>
            </a:endParaRPr>
          </a:p>
        </p:txBody>
      </p:sp>
    </p:spTree>
    <p:extLst>
      <p:ext uri="{BB962C8B-B14F-4D97-AF65-F5344CB8AC3E}">
        <p14:creationId xmlns:p14="http://schemas.microsoft.com/office/powerpoint/2010/main" val="3316310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00A4BE"/>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6B3357-EA59-5646-97FB-BAF24F1EE9F3}"/>
              </a:ext>
            </a:extLst>
          </p:cNvPr>
          <p:cNvSpPr>
            <a:spLocks noGrp="1"/>
          </p:cNvSpPr>
          <p:nvPr>
            <p:ph type="title"/>
          </p:nvPr>
        </p:nvSpPr>
        <p:spPr>
          <a:xfrm>
            <a:off x="396815" y="311509"/>
            <a:ext cx="11473132" cy="739056"/>
          </a:xfrm>
          <a:ln>
            <a:solidFill>
              <a:srgbClr val="B4DCE7"/>
            </a:solidFill>
          </a:ln>
        </p:spPr>
        <p:txBody>
          <a:bodyPr>
            <a:normAutofit/>
          </a:bodyPr>
          <a:lstStyle/>
          <a:p>
            <a:pPr algn="ctr"/>
            <a:r>
              <a:rPr lang="fr-FR" sz="3400" dirty="0">
                <a:solidFill>
                  <a:srgbClr val="B4DCE7"/>
                </a:solidFill>
                <a:latin typeface="Arial" panose="020B0604020202020204" pitchFamily="34" charset="0"/>
                <a:cs typeface="Arial" panose="020B0604020202020204" pitchFamily="34" charset="0"/>
              </a:rPr>
              <a:t>Laïcité et liberté de culte : est-il encore possible de croire ?</a:t>
            </a:r>
            <a:endParaRPr lang="fr-FR" sz="3400" dirty="0">
              <a:solidFill>
                <a:srgbClr val="B4DCE7"/>
              </a:solidFill>
            </a:endParaRPr>
          </a:p>
        </p:txBody>
      </p:sp>
      <p:sp>
        <p:nvSpPr>
          <p:cNvPr id="8" name="Espace réservé du contenu 7">
            <a:extLst>
              <a:ext uri="{FF2B5EF4-FFF2-40B4-BE49-F238E27FC236}">
                <a16:creationId xmlns:a16="http://schemas.microsoft.com/office/drawing/2014/main" id="{B97EFC92-AF9B-E142-8332-3B8BD159E9CB}"/>
              </a:ext>
            </a:extLst>
          </p:cNvPr>
          <p:cNvSpPr>
            <a:spLocks noGrp="1"/>
          </p:cNvSpPr>
          <p:nvPr>
            <p:ph idx="1"/>
          </p:nvPr>
        </p:nvSpPr>
        <p:spPr>
          <a:xfrm>
            <a:off x="396815" y="1190445"/>
            <a:ext cx="11473132" cy="5165905"/>
          </a:xfrm>
        </p:spPr>
        <p:txBody>
          <a:bodyPr anchor="t">
            <a:noAutofit/>
          </a:bodyPr>
          <a:lstStyle/>
          <a:p>
            <a:pPr marL="635000" indent="-635000">
              <a:spcAft>
                <a:spcPts val="1800"/>
              </a:spcAft>
              <a:buFont typeface="+mj-lt"/>
              <a:buAutoNum type="arabicPeriod" startAt="3"/>
            </a:pPr>
            <a:r>
              <a:rPr lang="fr-FR" sz="4800" b="1" dirty="0">
                <a:solidFill>
                  <a:schemeClr val="bg1"/>
                </a:solidFill>
                <a:latin typeface="Arial" panose="020B0604020202020204" pitchFamily="34" charset="0"/>
                <a:cs typeface="Arial" panose="020B0604020202020204" pitchFamily="34" charset="0"/>
              </a:rPr>
              <a:t>Un sujet de débat piégé</a:t>
            </a:r>
          </a:p>
          <a:p>
            <a:pPr marL="1252538" lvl="1" indent="-531813">
              <a:spcAft>
                <a:spcPts val="1800"/>
              </a:spcAft>
              <a:buFont typeface="+mj-lt"/>
              <a:buAutoNum type="alphaLcPeriod" startAt="4"/>
            </a:pPr>
            <a:r>
              <a:rPr lang="fr-FR" sz="4400" dirty="0">
                <a:solidFill>
                  <a:schemeClr val="bg1"/>
                </a:solidFill>
                <a:latin typeface="Arial" panose="020B0604020202020204" pitchFamily="34" charset="0"/>
                <a:cs typeface="Arial" panose="020B0604020202020204" pitchFamily="34" charset="0"/>
              </a:rPr>
              <a:t>L’État, tenté par une laïcité gallicane ?</a:t>
            </a:r>
          </a:p>
          <a:p>
            <a:pPr marL="2058988" lvl="2" indent="-720725">
              <a:spcAft>
                <a:spcPts val="1800"/>
              </a:spcAft>
              <a:buFont typeface="+mj-lt"/>
              <a:buAutoNum type="romanLcPeriod"/>
            </a:pPr>
            <a:r>
              <a:rPr lang="fr-FR" sz="4000" i="1" dirty="0">
                <a:solidFill>
                  <a:schemeClr val="bg1"/>
                </a:solidFill>
                <a:latin typeface="Arial" panose="020B0604020202020204" pitchFamily="34" charset="0"/>
                <a:cs typeface="Arial" panose="020B0604020202020204" pitchFamily="34" charset="0"/>
              </a:rPr>
              <a:t>Volonté de régenter le religieux ?</a:t>
            </a: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1F89F2FC-85A4-6342-99E1-443D32F0937D}"/>
              </a:ext>
            </a:extLst>
          </p:cNvPr>
          <p:cNvSpPr>
            <a:spLocks noGrp="1"/>
          </p:cNvSpPr>
          <p:nvPr>
            <p:ph type="sldNum" sz="quarter" idx="12"/>
          </p:nvPr>
        </p:nvSpPr>
        <p:spPr>
          <a:xfrm>
            <a:off x="9126747" y="6356350"/>
            <a:ext cx="2743200" cy="365125"/>
          </a:xfrm>
        </p:spPr>
        <p:txBody>
          <a:bodyPr/>
          <a:lstStyle/>
          <a:p>
            <a:fld id="{0F9B0FC5-444F-F74F-A802-4BCF1AD7A3FB}" type="slidenum">
              <a:rPr lang="fr-FR" sz="1800" b="1" smtClean="0">
                <a:solidFill>
                  <a:schemeClr val="bg1"/>
                </a:solidFill>
                <a:latin typeface="Gilroy-Bold ☞" pitchFamily="2" charset="77"/>
              </a:rPr>
              <a:t>33</a:t>
            </a:fld>
            <a:endParaRPr lang="fr-FR" sz="1800" b="1" dirty="0">
              <a:solidFill>
                <a:schemeClr val="bg1"/>
              </a:solidFill>
              <a:latin typeface="Gilroy-Bold ☞" pitchFamily="2" charset="77"/>
            </a:endParaRPr>
          </a:p>
        </p:txBody>
      </p:sp>
    </p:spTree>
    <p:extLst>
      <p:ext uri="{BB962C8B-B14F-4D97-AF65-F5344CB8AC3E}">
        <p14:creationId xmlns:p14="http://schemas.microsoft.com/office/powerpoint/2010/main" val="32237161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00A4BE"/>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6B3357-EA59-5646-97FB-BAF24F1EE9F3}"/>
              </a:ext>
            </a:extLst>
          </p:cNvPr>
          <p:cNvSpPr>
            <a:spLocks noGrp="1"/>
          </p:cNvSpPr>
          <p:nvPr>
            <p:ph type="title"/>
          </p:nvPr>
        </p:nvSpPr>
        <p:spPr>
          <a:xfrm>
            <a:off x="396815" y="311509"/>
            <a:ext cx="11473132" cy="739056"/>
          </a:xfrm>
          <a:ln>
            <a:solidFill>
              <a:srgbClr val="B4DCE7"/>
            </a:solidFill>
          </a:ln>
        </p:spPr>
        <p:txBody>
          <a:bodyPr>
            <a:normAutofit/>
          </a:bodyPr>
          <a:lstStyle/>
          <a:p>
            <a:pPr algn="ctr"/>
            <a:r>
              <a:rPr lang="fr-FR" sz="3400" dirty="0">
                <a:solidFill>
                  <a:srgbClr val="B4DCE7"/>
                </a:solidFill>
                <a:latin typeface="Arial" panose="020B0604020202020204" pitchFamily="34" charset="0"/>
                <a:cs typeface="Arial" panose="020B0604020202020204" pitchFamily="34" charset="0"/>
              </a:rPr>
              <a:t>Laïcité et liberté de culte : est-il encore possible de croire ?</a:t>
            </a:r>
            <a:endParaRPr lang="fr-FR" sz="3400" dirty="0">
              <a:solidFill>
                <a:srgbClr val="B4DCE7"/>
              </a:solidFill>
            </a:endParaRPr>
          </a:p>
        </p:txBody>
      </p:sp>
      <p:sp>
        <p:nvSpPr>
          <p:cNvPr id="8" name="Espace réservé du contenu 7">
            <a:extLst>
              <a:ext uri="{FF2B5EF4-FFF2-40B4-BE49-F238E27FC236}">
                <a16:creationId xmlns:a16="http://schemas.microsoft.com/office/drawing/2014/main" id="{B97EFC92-AF9B-E142-8332-3B8BD159E9CB}"/>
              </a:ext>
            </a:extLst>
          </p:cNvPr>
          <p:cNvSpPr>
            <a:spLocks noGrp="1"/>
          </p:cNvSpPr>
          <p:nvPr>
            <p:ph idx="1"/>
          </p:nvPr>
        </p:nvSpPr>
        <p:spPr>
          <a:xfrm>
            <a:off x="396815" y="1190445"/>
            <a:ext cx="11473132" cy="5165905"/>
          </a:xfrm>
        </p:spPr>
        <p:txBody>
          <a:bodyPr anchor="t">
            <a:noAutofit/>
          </a:bodyPr>
          <a:lstStyle/>
          <a:p>
            <a:pPr marL="635000" indent="-635000">
              <a:spcAft>
                <a:spcPts val="1800"/>
              </a:spcAft>
              <a:buFont typeface="+mj-lt"/>
              <a:buAutoNum type="arabicPeriod" startAt="3"/>
            </a:pPr>
            <a:r>
              <a:rPr lang="fr-FR" sz="4800" b="1" dirty="0">
                <a:solidFill>
                  <a:schemeClr val="bg1"/>
                </a:solidFill>
                <a:latin typeface="Arial" panose="020B0604020202020204" pitchFamily="34" charset="0"/>
                <a:cs typeface="Arial" panose="020B0604020202020204" pitchFamily="34" charset="0"/>
              </a:rPr>
              <a:t>Un sujet de débat piégé</a:t>
            </a:r>
          </a:p>
          <a:p>
            <a:pPr marL="1252538" lvl="1" indent="-531813">
              <a:spcAft>
                <a:spcPts val="1800"/>
              </a:spcAft>
              <a:buFont typeface="+mj-lt"/>
              <a:buAutoNum type="alphaLcPeriod" startAt="4"/>
            </a:pPr>
            <a:r>
              <a:rPr lang="fr-FR" sz="4400" dirty="0">
                <a:solidFill>
                  <a:schemeClr val="bg1"/>
                </a:solidFill>
                <a:latin typeface="Arial" panose="020B0604020202020204" pitchFamily="34" charset="0"/>
                <a:cs typeface="Arial" panose="020B0604020202020204" pitchFamily="34" charset="0"/>
              </a:rPr>
              <a:t>L’État, tenté par une laïcité gallicane ?</a:t>
            </a:r>
          </a:p>
          <a:p>
            <a:pPr marL="2058988" lvl="2" indent="-720725">
              <a:spcAft>
                <a:spcPts val="1800"/>
              </a:spcAft>
              <a:buFont typeface="+mj-lt"/>
              <a:buAutoNum type="romanLcPeriod"/>
            </a:pPr>
            <a:r>
              <a:rPr lang="fr-FR" sz="4000" i="1" dirty="0">
                <a:solidFill>
                  <a:schemeClr val="bg1">
                    <a:lumMod val="85000"/>
                  </a:schemeClr>
                </a:solidFill>
                <a:latin typeface="Arial" panose="020B0604020202020204" pitchFamily="34" charset="0"/>
                <a:cs typeface="Arial" panose="020B0604020202020204" pitchFamily="34" charset="0"/>
              </a:rPr>
              <a:t>Volonté de régenter le religieux ?</a:t>
            </a:r>
          </a:p>
          <a:p>
            <a:pPr marL="2058988" lvl="2" indent="-720725">
              <a:spcAft>
                <a:spcPts val="1800"/>
              </a:spcAft>
              <a:buFont typeface="+mj-lt"/>
              <a:buAutoNum type="romanLcPeriod"/>
            </a:pPr>
            <a:r>
              <a:rPr lang="fr-FR" sz="4000" i="1" dirty="0">
                <a:solidFill>
                  <a:schemeClr val="bg1"/>
                </a:solidFill>
                <a:latin typeface="Arial" panose="020B0604020202020204" pitchFamily="34" charset="0"/>
                <a:cs typeface="Arial" panose="020B0604020202020204" pitchFamily="34" charset="0"/>
              </a:rPr>
              <a:t>Façonner un Islam à la française ?</a:t>
            </a: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1F89F2FC-85A4-6342-99E1-443D32F0937D}"/>
              </a:ext>
            </a:extLst>
          </p:cNvPr>
          <p:cNvSpPr>
            <a:spLocks noGrp="1"/>
          </p:cNvSpPr>
          <p:nvPr>
            <p:ph type="sldNum" sz="quarter" idx="12"/>
          </p:nvPr>
        </p:nvSpPr>
        <p:spPr>
          <a:xfrm>
            <a:off x="9126747" y="6356350"/>
            <a:ext cx="2743200" cy="365125"/>
          </a:xfrm>
        </p:spPr>
        <p:txBody>
          <a:bodyPr/>
          <a:lstStyle/>
          <a:p>
            <a:fld id="{0F9B0FC5-444F-F74F-A802-4BCF1AD7A3FB}" type="slidenum">
              <a:rPr lang="fr-FR" sz="1800" b="1" smtClean="0">
                <a:solidFill>
                  <a:schemeClr val="bg1"/>
                </a:solidFill>
                <a:latin typeface="Gilroy-Bold ☞" pitchFamily="2" charset="77"/>
              </a:rPr>
              <a:t>34</a:t>
            </a:fld>
            <a:endParaRPr lang="fr-FR" sz="1800" b="1" dirty="0">
              <a:solidFill>
                <a:schemeClr val="bg1"/>
              </a:solidFill>
              <a:latin typeface="Gilroy-Bold ☞" pitchFamily="2" charset="77"/>
            </a:endParaRPr>
          </a:p>
        </p:txBody>
      </p:sp>
    </p:spTree>
    <p:extLst>
      <p:ext uri="{BB962C8B-B14F-4D97-AF65-F5344CB8AC3E}">
        <p14:creationId xmlns:p14="http://schemas.microsoft.com/office/powerpoint/2010/main" val="13026364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00A4BE"/>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6B3357-EA59-5646-97FB-BAF24F1EE9F3}"/>
              </a:ext>
            </a:extLst>
          </p:cNvPr>
          <p:cNvSpPr>
            <a:spLocks noGrp="1"/>
          </p:cNvSpPr>
          <p:nvPr>
            <p:ph type="title"/>
          </p:nvPr>
        </p:nvSpPr>
        <p:spPr>
          <a:xfrm>
            <a:off x="396815" y="311509"/>
            <a:ext cx="11473132" cy="739056"/>
          </a:xfrm>
          <a:ln>
            <a:solidFill>
              <a:srgbClr val="B4DCE7"/>
            </a:solidFill>
          </a:ln>
        </p:spPr>
        <p:txBody>
          <a:bodyPr>
            <a:normAutofit/>
          </a:bodyPr>
          <a:lstStyle/>
          <a:p>
            <a:pPr algn="ctr"/>
            <a:r>
              <a:rPr lang="fr-FR" sz="3400" dirty="0">
                <a:solidFill>
                  <a:srgbClr val="B4DCE7"/>
                </a:solidFill>
                <a:latin typeface="Arial" panose="020B0604020202020204" pitchFamily="34" charset="0"/>
                <a:cs typeface="Arial" panose="020B0604020202020204" pitchFamily="34" charset="0"/>
              </a:rPr>
              <a:t>Laïcité et liberté de culte : est-il encore possible de croire ?</a:t>
            </a:r>
            <a:endParaRPr lang="fr-FR" sz="3400" dirty="0">
              <a:solidFill>
                <a:srgbClr val="B4DCE7"/>
              </a:solidFill>
            </a:endParaRPr>
          </a:p>
        </p:txBody>
      </p:sp>
      <p:sp>
        <p:nvSpPr>
          <p:cNvPr id="8" name="Espace réservé du contenu 7">
            <a:extLst>
              <a:ext uri="{FF2B5EF4-FFF2-40B4-BE49-F238E27FC236}">
                <a16:creationId xmlns:a16="http://schemas.microsoft.com/office/drawing/2014/main" id="{B97EFC92-AF9B-E142-8332-3B8BD159E9CB}"/>
              </a:ext>
            </a:extLst>
          </p:cNvPr>
          <p:cNvSpPr>
            <a:spLocks noGrp="1"/>
          </p:cNvSpPr>
          <p:nvPr>
            <p:ph idx="1"/>
          </p:nvPr>
        </p:nvSpPr>
        <p:spPr>
          <a:xfrm>
            <a:off x="396815" y="1190445"/>
            <a:ext cx="11473132" cy="5165905"/>
          </a:xfrm>
        </p:spPr>
        <p:txBody>
          <a:bodyPr anchor="t">
            <a:noAutofit/>
          </a:bodyPr>
          <a:lstStyle/>
          <a:p>
            <a:pPr marL="635000" indent="-635000">
              <a:spcAft>
                <a:spcPts val="1800"/>
              </a:spcAft>
              <a:buFont typeface="+mj-lt"/>
              <a:buAutoNum type="arabicPeriod" startAt="3"/>
            </a:pPr>
            <a:r>
              <a:rPr lang="fr-FR" sz="4800" b="1" dirty="0">
                <a:solidFill>
                  <a:schemeClr val="bg1"/>
                </a:solidFill>
                <a:latin typeface="Arial" panose="020B0604020202020204" pitchFamily="34" charset="0"/>
                <a:cs typeface="Arial" panose="020B0604020202020204" pitchFamily="34" charset="0"/>
              </a:rPr>
              <a:t>Un sujet de débat piégé</a:t>
            </a:r>
          </a:p>
          <a:p>
            <a:pPr marL="1252538" lvl="1" indent="-531813">
              <a:spcAft>
                <a:spcPts val="1800"/>
              </a:spcAft>
              <a:buFont typeface="+mj-lt"/>
              <a:buAutoNum type="alphaLcPeriod" startAt="4"/>
            </a:pPr>
            <a:r>
              <a:rPr lang="fr-FR" sz="4400" dirty="0">
                <a:solidFill>
                  <a:schemeClr val="bg1"/>
                </a:solidFill>
                <a:latin typeface="Arial" panose="020B0604020202020204" pitchFamily="34" charset="0"/>
                <a:cs typeface="Arial" panose="020B0604020202020204" pitchFamily="34" charset="0"/>
              </a:rPr>
              <a:t>L’État, tenté par une laïcité gallicane ?</a:t>
            </a:r>
          </a:p>
          <a:p>
            <a:pPr marL="2058988" lvl="2" indent="-720725">
              <a:spcAft>
                <a:spcPts val="1800"/>
              </a:spcAft>
              <a:buFont typeface="+mj-lt"/>
              <a:buAutoNum type="romanLcPeriod"/>
            </a:pPr>
            <a:r>
              <a:rPr lang="fr-FR" sz="4000" i="1" dirty="0">
                <a:solidFill>
                  <a:schemeClr val="bg1">
                    <a:lumMod val="85000"/>
                  </a:schemeClr>
                </a:solidFill>
                <a:latin typeface="Arial" panose="020B0604020202020204" pitchFamily="34" charset="0"/>
                <a:cs typeface="Arial" panose="020B0604020202020204" pitchFamily="34" charset="0"/>
              </a:rPr>
              <a:t>Volonté de régenter le religieux ?</a:t>
            </a:r>
          </a:p>
          <a:p>
            <a:pPr marL="2058988" lvl="2" indent="-720725">
              <a:spcAft>
                <a:spcPts val="1800"/>
              </a:spcAft>
              <a:buFont typeface="+mj-lt"/>
              <a:buAutoNum type="romanLcPeriod"/>
            </a:pPr>
            <a:r>
              <a:rPr lang="fr-FR" sz="4000" i="1" dirty="0">
                <a:solidFill>
                  <a:schemeClr val="bg1">
                    <a:lumMod val="85000"/>
                  </a:schemeClr>
                </a:solidFill>
                <a:latin typeface="Arial" panose="020B0604020202020204" pitchFamily="34" charset="0"/>
                <a:cs typeface="Arial" panose="020B0604020202020204" pitchFamily="34" charset="0"/>
              </a:rPr>
              <a:t>Façonner un Islam à la française ?</a:t>
            </a:r>
          </a:p>
          <a:p>
            <a:pPr marL="2058988" lvl="2" indent="-720725">
              <a:spcAft>
                <a:spcPts val="1800"/>
              </a:spcAft>
              <a:buFont typeface="+mj-lt"/>
              <a:buAutoNum type="romanLcPeriod"/>
            </a:pPr>
            <a:r>
              <a:rPr lang="fr-FR" sz="4000" i="1" dirty="0">
                <a:solidFill>
                  <a:schemeClr val="bg1"/>
                </a:solidFill>
                <a:latin typeface="Arial" panose="020B0604020202020204" pitchFamily="34" charset="0"/>
                <a:cs typeface="Arial" panose="020B0604020202020204" pitchFamily="34" charset="0"/>
              </a:rPr>
              <a:t>Une laïcité façonnée par l’Islam ?</a:t>
            </a: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1F89F2FC-85A4-6342-99E1-443D32F0937D}"/>
              </a:ext>
            </a:extLst>
          </p:cNvPr>
          <p:cNvSpPr>
            <a:spLocks noGrp="1"/>
          </p:cNvSpPr>
          <p:nvPr>
            <p:ph type="sldNum" sz="quarter" idx="12"/>
          </p:nvPr>
        </p:nvSpPr>
        <p:spPr>
          <a:xfrm>
            <a:off x="9126747" y="6356350"/>
            <a:ext cx="2743200" cy="365125"/>
          </a:xfrm>
        </p:spPr>
        <p:txBody>
          <a:bodyPr/>
          <a:lstStyle/>
          <a:p>
            <a:fld id="{0F9B0FC5-444F-F74F-A802-4BCF1AD7A3FB}" type="slidenum">
              <a:rPr lang="fr-FR" sz="1800" b="1" smtClean="0">
                <a:solidFill>
                  <a:schemeClr val="bg1"/>
                </a:solidFill>
                <a:latin typeface="Gilroy-Bold ☞" pitchFamily="2" charset="77"/>
              </a:rPr>
              <a:t>35</a:t>
            </a:fld>
            <a:endParaRPr lang="fr-FR" sz="1800" b="1" dirty="0">
              <a:solidFill>
                <a:schemeClr val="bg1"/>
              </a:solidFill>
              <a:latin typeface="Gilroy-Bold ☞" pitchFamily="2" charset="77"/>
            </a:endParaRPr>
          </a:p>
        </p:txBody>
      </p:sp>
    </p:spTree>
    <p:extLst>
      <p:ext uri="{BB962C8B-B14F-4D97-AF65-F5344CB8AC3E}">
        <p14:creationId xmlns:p14="http://schemas.microsoft.com/office/powerpoint/2010/main" val="1875499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00A4BE"/>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6B3357-EA59-5646-97FB-BAF24F1EE9F3}"/>
              </a:ext>
            </a:extLst>
          </p:cNvPr>
          <p:cNvSpPr>
            <a:spLocks noGrp="1"/>
          </p:cNvSpPr>
          <p:nvPr>
            <p:ph type="title"/>
          </p:nvPr>
        </p:nvSpPr>
        <p:spPr>
          <a:xfrm>
            <a:off x="396815" y="311509"/>
            <a:ext cx="11473132" cy="739056"/>
          </a:xfrm>
          <a:ln>
            <a:solidFill>
              <a:srgbClr val="B4DCE7"/>
            </a:solidFill>
          </a:ln>
        </p:spPr>
        <p:txBody>
          <a:bodyPr>
            <a:normAutofit/>
          </a:bodyPr>
          <a:lstStyle/>
          <a:p>
            <a:pPr algn="ctr"/>
            <a:r>
              <a:rPr lang="fr-FR" sz="3400" dirty="0">
                <a:solidFill>
                  <a:srgbClr val="B4DCE7"/>
                </a:solidFill>
                <a:latin typeface="Arial" panose="020B0604020202020204" pitchFamily="34" charset="0"/>
                <a:cs typeface="Arial" panose="020B0604020202020204" pitchFamily="34" charset="0"/>
              </a:rPr>
              <a:t>Laïcité et liberté de culte : est-il encore possible de croire ?</a:t>
            </a:r>
            <a:endParaRPr lang="fr-FR" sz="3400" dirty="0">
              <a:solidFill>
                <a:srgbClr val="B4DCE7"/>
              </a:solidFill>
            </a:endParaRPr>
          </a:p>
        </p:txBody>
      </p:sp>
      <p:sp>
        <p:nvSpPr>
          <p:cNvPr id="8" name="Espace réservé du contenu 7">
            <a:extLst>
              <a:ext uri="{FF2B5EF4-FFF2-40B4-BE49-F238E27FC236}">
                <a16:creationId xmlns:a16="http://schemas.microsoft.com/office/drawing/2014/main" id="{B97EFC92-AF9B-E142-8332-3B8BD159E9CB}"/>
              </a:ext>
            </a:extLst>
          </p:cNvPr>
          <p:cNvSpPr>
            <a:spLocks noGrp="1"/>
          </p:cNvSpPr>
          <p:nvPr>
            <p:ph idx="1"/>
          </p:nvPr>
        </p:nvSpPr>
        <p:spPr>
          <a:xfrm>
            <a:off x="396815" y="1190445"/>
            <a:ext cx="11473132" cy="5667555"/>
          </a:xfrm>
        </p:spPr>
        <p:txBody>
          <a:bodyPr anchor="t">
            <a:noAutofit/>
          </a:bodyPr>
          <a:lstStyle/>
          <a:p>
            <a:pPr marL="635000" indent="-635000">
              <a:spcBef>
                <a:spcPts val="400"/>
              </a:spcBef>
              <a:spcAft>
                <a:spcPts val="1200"/>
              </a:spcAft>
              <a:buFont typeface="+mj-lt"/>
              <a:buAutoNum type="arabicPeriod" startAt="3"/>
            </a:pPr>
            <a:r>
              <a:rPr lang="fr-FR" sz="4800" b="1" dirty="0">
                <a:solidFill>
                  <a:schemeClr val="bg1"/>
                </a:solidFill>
                <a:latin typeface="Arial" panose="020B0604020202020204" pitchFamily="34" charset="0"/>
                <a:cs typeface="Arial" panose="020B0604020202020204" pitchFamily="34" charset="0"/>
              </a:rPr>
              <a:t>Un sujet de débat piégé</a:t>
            </a:r>
          </a:p>
          <a:p>
            <a:pPr marL="1252538" lvl="1" indent="-531813">
              <a:spcBef>
                <a:spcPts val="400"/>
              </a:spcBef>
              <a:spcAft>
                <a:spcPts val="1200"/>
              </a:spcAft>
              <a:buFont typeface="+mj-lt"/>
              <a:buAutoNum type="alphaLcPeriod"/>
            </a:pPr>
            <a:r>
              <a:rPr lang="fr-FR" sz="4400" dirty="0">
                <a:solidFill>
                  <a:schemeClr val="bg1">
                    <a:lumMod val="85000"/>
                  </a:schemeClr>
                </a:solidFill>
                <a:latin typeface="Arial" panose="020B0604020202020204" pitchFamily="34" charset="0"/>
                <a:cs typeface="Arial" panose="020B0604020202020204" pitchFamily="34" charset="0"/>
              </a:rPr>
              <a:t>La laïcité, une religion de substitution ?</a:t>
            </a:r>
          </a:p>
          <a:p>
            <a:pPr marL="1252538" lvl="1" indent="-531813">
              <a:spcBef>
                <a:spcPts val="400"/>
              </a:spcBef>
              <a:spcAft>
                <a:spcPts val="1200"/>
              </a:spcAft>
              <a:buFont typeface="+mj-lt"/>
              <a:buAutoNum type="alphaLcPeriod"/>
            </a:pPr>
            <a:r>
              <a:rPr lang="fr-FR" sz="4400" dirty="0">
                <a:solidFill>
                  <a:schemeClr val="bg1">
                    <a:lumMod val="85000"/>
                  </a:schemeClr>
                </a:solidFill>
                <a:latin typeface="Arial" panose="020B0604020202020204" pitchFamily="34" charset="0"/>
                <a:cs typeface="Arial" panose="020B0604020202020204" pitchFamily="34" charset="0"/>
              </a:rPr>
              <a:t>Neutralité, oui ! mais de qui ?</a:t>
            </a:r>
          </a:p>
          <a:p>
            <a:pPr marL="1252538" lvl="1" indent="-531813">
              <a:spcBef>
                <a:spcPts val="400"/>
              </a:spcBef>
              <a:spcAft>
                <a:spcPts val="1200"/>
              </a:spcAft>
              <a:buFont typeface="+mj-lt"/>
              <a:buAutoNum type="alphaLcPeriod"/>
            </a:pPr>
            <a:r>
              <a:rPr lang="fr-FR" sz="4400" dirty="0">
                <a:solidFill>
                  <a:schemeClr val="bg1">
                    <a:lumMod val="85000"/>
                  </a:schemeClr>
                </a:solidFill>
                <a:latin typeface="Arial" panose="020B0604020202020204" pitchFamily="34" charset="0"/>
                <a:cs typeface="Arial" panose="020B0604020202020204" pitchFamily="34" charset="0"/>
              </a:rPr>
              <a:t>Libres de défendre d’autres positions éthiques ?</a:t>
            </a:r>
          </a:p>
          <a:p>
            <a:pPr marL="1252538" lvl="1" indent="-531813">
              <a:spcBef>
                <a:spcPts val="400"/>
              </a:spcBef>
              <a:spcAft>
                <a:spcPts val="1200"/>
              </a:spcAft>
              <a:buFont typeface="+mj-lt"/>
              <a:buAutoNum type="alphaLcPeriod"/>
            </a:pPr>
            <a:r>
              <a:rPr lang="fr-FR" sz="4400" dirty="0">
                <a:solidFill>
                  <a:schemeClr val="bg1">
                    <a:lumMod val="85000"/>
                  </a:schemeClr>
                </a:solidFill>
                <a:latin typeface="Arial" panose="020B0604020202020204" pitchFamily="34" charset="0"/>
                <a:cs typeface="Arial" panose="020B0604020202020204" pitchFamily="34" charset="0"/>
              </a:rPr>
              <a:t>L’État, tenté par une laïcité gallicane ?</a:t>
            </a:r>
          </a:p>
          <a:p>
            <a:pPr marL="1252538" lvl="1" indent="-531813">
              <a:spcBef>
                <a:spcPts val="400"/>
              </a:spcBef>
              <a:spcAft>
                <a:spcPts val="1200"/>
              </a:spcAft>
              <a:buFont typeface="+mj-lt"/>
              <a:buAutoNum type="alphaLcPeriod"/>
            </a:pPr>
            <a:r>
              <a:rPr lang="fr-FR" sz="4400" dirty="0">
                <a:solidFill>
                  <a:schemeClr val="bg1"/>
                </a:solidFill>
                <a:latin typeface="Arial" panose="020B0604020202020204" pitchFamily="34" charset="0"/>
                <a:cs typeface="Arial" panose="020B0604020202020204" pitchFamily="34" charset="0"/>
              </a:rPr>
              <a:t>Pour une laïcité Roquefort</a:t>
            </a: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1F89F2FC-85A4-6342-99E1-443D32F0937D}"/>
              </a:ext>
            </a:extLst>
          </p:cNvPr>
          <p:cNvSpPr>
            <a:spLocks noGrp="1"/>
          </p:cNvSpPr>
          <p:nvPr>
            <p:ph type="sldNum" sz="quarter" idx="12"/>
          </p:nvPr>
        </p:nvSpPr>
        <p:spPr>
          <a:xfrm>
            <a:off x="9126747" y="6356350"/>
            <a:ext cx="2743200" cy="365125"/>
          </a:xfrm>
        </p:spPr>
        <p:txBody>
          <a:bodyPr/>
          <a:lstStyle/>
          <a:p>
            <a:fld id="{0F9B0FC5-444F-F74F-A802-4BCF1AD7A3FB}" type="slidenum">
              <a:rPr lang="fr-FR" sz="1800" b="1" smtClean="0">
                <a:solidFill>
                  <a:schemeClr val="bg1"/>
                </a:solidFill>
                <a:latin typeface="Gilroy-Bold ☞" pitchFamily="2" charset="77"/>
              </a:rPr>
              <a:t>36</a:t>
            </a:fld>
            <a:endParaRPr lang="fr-FR" sz="1800" b="1" dirty="0">
              <a:solidFill>
                <a:schemeClr val="bg1"/>
              </a:solidFill>
              <a:latin typeface="Gilroy-Bold ☞" pitchFamily="2" charset="77"/>
            </a:endParaRPr>
          </a:p>
        </p:txBody>
      </p:sp>
    </p:spTree>
    <p:extLst>
      <p:ext uri="{BB962C8B-B14F-4D97-AF65-F5344CB8AC3E}">
        <p14:creationId xmlns:p14="http://schemas.microsoft.com/office/powerpoint/2010/main" val="26162967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00A4BE"/>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6B3357-EA59-5646-97FB-BAF24F1EE9F3}"/>
              </a:ext>
            </a:extLst>
          </p:cNvPr>
          <p:cNvSpPr>
            <a:spLocks noGrp="1"/>
          </p:cNvSpPr>
          <p:nvPr>
            <p:ph type="title"/>
          </p:nvPr>
        </p:nvSpPr>
        <p:spPr>
          <a:xfrm>
            <a:off x="396815" y="311509"/>
            <a:ext cx="11473132" cy="739056"/>
          </a:xfrm>
          <a:ln>
            <a:solidFill>
              <a:srgbClr val="B4DCE7"/>
            </a:solidFill>
          </a:ln>
        </p:spPr>
        <p:txBody>
          <a:bodyPr>
            <a:normAutofit/>
          </a:bodyPr>
          <a:lstStyle/>
          <a:p>
            <a:pPr algn="ctr"/>
            <a:r>
              <a:rPr lang="fr-FR" sz="3400" dirty="0">
                <a:solidFill>
                  <a:srgbClr val="B4DCE7"/>
                </a:solidFill>
                <a:latin typeface="Arial" panose="020B0604020202020204" pitchFamily="34" charset="0"/>
                <a:cs typeface="Arial" panose="020B0604020202020204" pitchFamily="34" charset="0"/>
              </a:rPr>
              <a:t>Laïcité et liberté de culte : est-il encore possible de croire ?</a:t>
            </a:r>
            <a:endParaRPr lang="fr-FR" sz="3400" dirty="0">
              <a:solidFill>
                <a:srgbClr val="B4DCE7"/>
              </a:solidFill>
            </a:endParaRPr>
          </a:p>
        </p:txBody>
      </p:sp>
      <p:sp>
        <p:nvSpPr>
          <p:cNvPr id="8" name="Espace réservé du contenu 7">
            <a:extLst>
              <a:ext uri="{FF2B5EF4-FFF2-40B4-BE49-F238E27FC236}">
                <a16:creationId xmlns:a16="http://schemas.microsoft.com/office/drawing/2014/main" id="{B97EFC92-AF9B-E142-8332-3B8BD159E9CB}"/>
              </a:ext>
            </a:extLst>
          </p:cNvPr>
          <p:cNvSpPr>
            <a:spLocks noGrp="1"/>
          </p:cNvSpPr>
          <p:nvPr>
            <p:ph idx="1"/>
          </p:nvPr>
        </p:nvSpPr>
        <p:spPr>
          <a:xfrm>
            <a:off x="396815" y="1190445"/>
            <a:ext cx="11473132" cy="5667555"/>
          </a:xfrm>
        </p:spPr>
        <p:txBody>
          <a:bodyPr anchor="t">
            <a:noAutofit/>
          </a:bodyPr>
          <a:lstStyle/>
          <a:p>
            <a:pPr marL="635000" indent="-635000">
              <a:spcBef>
                <a:spcPts val="400"/>
              </a:spcBef>
              <a:spcAft>
                <a:spcPts val="1200"/>
              </a:spcAft>
              <a:buFont typeface="+mj-lt"/>
              <a:buAutoNum type="arabicPeriod" startAt="3"/>
            </a:pPr>
            <a:r>
              <a:rPr lang="fr-FR" sz="4800" b="1" dirty="0">
                <a:solidFill>
                  <a:schemeClr val="bg1"/>
                </a:solidFill>
                <a:latin typeface="Arial" panose="020B0604020202020204" pitchFamily="34" charset="0"/>
                <a:cs typeface="Arial" panose="020B0604020202020204" pitchFamily="34" charset="0"/>
              </a:rPr>
              <a:t>Un sujet de débat piégé</a:t>
            </a:r>
          </a:p>
          <a:p>
            <a:pPr marL="1270000" lvl="1" indent="-549275">
              <a:spcBef>
                <a:spcPts val="400"/>
              </a:spcBef>
              <a:spcAft>
                <a:spcPts val="1200"/>
              </a:spcAft>
              <a:buFont typeface="+mj-lt"/>
              <a:buAutoNum type="alphaLcPeriod" startAt="5"/>
            </a:pPr>
            <a:r>
              <a:rPr lang="fr-FR" sz="4400" dirty="0">
                <a:solidFill>
                  <a:schemeClr val="bg1"/>
                </a:solidFill>
                <a:latin typeface="Arial" panose="020B0604020202020204" pitchFamily="34" charset="0"/>
                <a:cs typeface="Arial" panose="020B0604020202020204" pitchFamily="34" charset="0"/>
              </a:rPr>
              <a:t>Pour une laïcité Roquefort</a:t>
            </a:r>
          </a:p>
          <a:p>
            <a:pPr marL="1270000" lvl="1" indent="0">
              <a:spcBef>
                <a:spcPts val="400"/>
              </a:spcBef>
              <a:spcAft>
                <a:spcPts val="1200"/>
              </a:spcAft>
              <a:buNone/>
            </a:pPr>
            <a:r>
              <a:rPr lang="fr-FR" sz="4000" dirty="0">
                <a:solidFill>
                  <a:schemeClr val="bg1"/>
                </a:solidFill>
                <a:latin typeface="Arial" panose="020B0604020202020204" pitchFamily="34" charset="0"/>
                <a:cs typeface="Arial" panose="020B0604020202020204" pitchFamily="34" charset="0"/>
              </a:rPr>
              <a:t>les jeunes de nos quartiers en perdition sont des proies faciles non pas parce qu’il y a un excès de religion au singulier, mais un manque de religions au pluriel. </a:t>
            </a: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1F89F2FC-85A4-6342-99E1-443D32F0937D}"/>
              </a:ext>
            </a:extLst>
          </p:cNvPr>
          <p:cNvSpPr>
            <a:spLocks noGrp="1"/>
          </p:cNvSpPr>
          <p:nvPr>
            <p:ph type="sldNum" sz="quarter" idx="12"/>
          </p:nvPr>
        </p:nvSpPr>
        <p:spPr>
          <a:xfrm>
            <a:off x="9126747" y="6356350"/>
            <a:ext cx="2743200" cy="365125"/>
          </a:xfrm>
        </p:spPr>
        <p:txBody>
          <a:bodyPr/>
          <a:lstStyle/>
          <a:p>
            <a:fld id="{0F9B0FC5-444F-F74F-A802-4BCF1AD7A3FB}" type="slidenum">
              <a:rPr lang="fr-FR" sz="1800" b="1" smtClean="0">
                <a:solidFill>
                  <a:schemeClr val="bg1"/>
                </a:solidFill>
                <a:latin typeface="Gilroy-Bold ☞" pitchFamily="2" charset="77"/>
              </a:rPr>
              <a:t>37</a:t>
            </a:fld>
            <a:endParaRPr lang="fr-FR" sz="1800" b="1" dirty="0">
              <a:solidFill>
                <a:schemeClr val="bg1"/>
              </a:solidFill>
              <a:latin typeface="Gilroy-Bold ☞" pitchFamily="2" charset="77"/>
            </a:endParaRPr>
          </a:p>
        </p:txBody>
      </p:sp>
    </p:spTree>
    <p:extLst>
      <p:ext uri="{BB962C8B-B14F-4D97-AF65-F5344CB8AC3E}">
        <p14:creationId xmlns:p14="http://schemas.microsoft.com/office/powerpoint/2010/main" val="40345035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00A4BE"/>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6B3357-EA59-5646-97FB-BAF24F1EE9F3}"/>
              </a:ext>
            </a:extLst>
          </p:cNvPr>
          <p:cNvSpPr>
            <a:spLocks noGrp="1"/>
          </p:cNvSpPr>
          <p:nvPr>
            <p:ph type="title"/>
          </p:nvPr>
        </p:nvSpPr>
        <p:spPr>
          <a:xfrm>
            <a:off x="396815" y="311509"/>
            <a:ext cx="11473132" cy="739056"/>
          </a:xfrm>
          <a:ln>
            <a:solidFill>
              <a:srgbClr val="B4DCE7"/>
            </a:solidFill>
          </a:ln>
        </p:spPr>
        <p:txBody>
          <a:bodyPr>
            <a:normAutofit/>
          </a:bodyPr>
          <a:lstStyle/>
          <a:p>
            <a:pPr algn="ctr"/>
            <a:r>
              <a:rPr lang="fr-FR" sz="3400" dirty="0">
                <a:solidFill>
                  <a:srgbClr val="B4DCE7"/>
                </a:solidFill>
                <a:latin typeface="Arial" panose="020B0604020202020204" pitchFamily="34" charset="0"/>
                <a:cs typeface="Arial" panose="020B0604020202020204" pitchFamily="34" charset="0"/>
              </a:rPr>
              <a:t>Laïcité et liberté de culte : est-il encore possible de croire ?</a:t>
            </a:r>
            <a:endParaRPr lang="fr-FR" sz="3400" dirty="0">
              <a:solidFill>
                <a:srgbClr val="B4DCE7"/>
              </a:solidFill>
            </a:endParaRPr>
          </a:p>
        </p:txBody>
      </p:sp>
      <p:sp>
        <p:nvSpPr>
          <p:cNvPr id="8" name="Espace réservé du contenu 7">
            <a:extLst>
              <a:ext uri="{FF2B5EF4-FFF2-40B4-BE49-F238E27FC236}">
                <a16:creationId xmlns:a16="http://schemas.microsoft.com/office/drawing/2014/main" id="{B97EFC92-AF9B-E142-8332-3B8BD159E9CB}"/>
              </a:ext>
            </a:extLst>
          </p:cNvPr>
          <p:cNvSpPr>
            <a:spLocks noGrp="1"/>
          </p:cNvSpPr>
          <p:nvPr>
            <p:ph idx="1"/>
          </p:nvPr>
        </p:nvSpPr>
        <p:spPr>
          <a:xfrm>
            <a:off x="396815" y="1190445"/>
            <a:ext cx="11473132" cy="5667555"/>
          </a:xfrm>
        </p:spPr>
        <p:txBody>
          <a:bodyPr anchor="t">
            <a:noAutofit/>
          </a:bodyPr>
          <a:lstStyle/>
          <a:p>
            <a:pPr marL="0" indent="0" algn="ctr">
              <a:spcAft>
                <a:spcPts val="1800"/>
              </a:spcAft>
              <a:buNone/>
            </a:pPr>
            <a:r>
              <a:rPr lang="fr-FR" sz="4800" b="1" dirty="0">
                <a:solidFill>
                  <a:schemeClr val="bg1"/>
                </a:solidFill>
                <a:latin typeface="Arial" panose="020B0604020202020204" pitchFamily="34" charset="0"/>
                <a:cs typeface="Arial" panose="020B0604020202020204" pitchFamily="34" charset="0"/>
              </a:rPr>
              <a:t>Le mot de la fin</a:t>
            </a:r>
          </a:p>
          <a:p>
            <a:pPr marL="15875" lvl="1" indent="0" algn="just">
              <a:buNone/>
            </a:pPr>
            <a:r>
              <a:rPr lang="fr-FR" sz="3600" dirty="0">
                <a:solidFill>
                  <a:schemeClr val="bg1"/>
                </a:solidFill>
                <a:latin typeface="Arial" panose="020B0604020202020204" pitchFamily="34" charset="0"/>
                <a:cs typeface="Arial" panose="020B0604020202020204" pitchFamily="34" charset="0"/>
              </a:rPr>
              <a:t>« …aujourd’hui la laïcité elle-même est entrée en crise. Elle est travaillée en profondeur par une insuffisance de contenu, une panne du sens, une ruine des croyances républicaines. Il s’agit d’une fragilité nouvelle dont on comprend qu’elle désespère les enseignants […]</a:t>
            </a:r>
          </a:p>
          <a:p>
            <a:pPr marL="15875" lvl="1" indent="0" algn="just">
              <a:buNone/>
            </a:pPr>
            <a:r>
              <a:rPr lang="fr-FR" sz="3600" dirty="0">
                <a:solidFill>
                  <a:schemeClr val="bg1"/>
                </a:solidFill>
                <a:latin typeface="Arial" panose="020B0604020202020204" pitchFamily="34" charset="0"/>
                <a:cs typeface="Arial" panose="020B0604020202020204" pitchFamily="34" charset="0"/>
              </a:rPr>
              <a:t>La laïcité ne peut vivre que si elle a un contenu. C’est ce contenu qu’il est urgent de redéfinir, et même de refonder. »</a:t>
            </a:r>
          </a:p>
          <a:p>
            <a:pPr marL="6005513" lvl="1" indent="0">
              <a:spcAft>
                <a:spcPts val="1800"/>
              </a:spcAft>
              <a:buNone/>
            </a:pPr>
            <a:r>
              <a:rPr lang="fr-FR" sz="3200" dirty="0">
                <a:solidFill>
                  <a:schemeClr val="bg1"/>
                </a:solidFill>
                <a:latin typeface="Arial" panose="020B0604020202020204" pitchFamily="34" charset="0"/>
                <a:cs typeface="Arial" panose="020B0604020202020204" pitchFamily="34" charset="0"/>
              </a:rPr>
              <a:t>Jean-Claude </a:t>
            </a:r>
            <a:r>
              <a:rPr lang="fr-FR" sz="3200" dirty="0" err="1">
                <a:solidFill>
                  <a:schemeClr val="bg1"/>
                </a:solidFill>
                <a:latin typeface="Arial" panose="020B0604020202020204" pitchFamily="34" charset="0"/>
                <a:cs typeface="Arial" panose="020B0604020202020204" pitchFamily="34" charset="0"/>
              </a:rPr>
              <a:t>Guillebaud</a:t>
            </a:r>
            <a:endParaRPr lang="fr-FR" sz="32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1F89F2FC-85A4-6342-99E1-443D32F0937D}"/>
              </a:ext>
            </a:extLst>
          </p:cNvPr>
          <p:cNvSpPr>
            <a:spLocks noGrp="1"/>
          </p:cNvSpPr>
          <p:nvPr>
            <p:ph type="sldNum" sz="quarter" idx="12"/>
          </p:nvPr>
        </p:nvSpPr>
        <p:spPr>
          <a:xfrm>
            <a:off x="9126747" y="6356350"/>
            <a:ext cx="2743200" cy="365125"/>
          </a:xfrm>
        </p:spPr>
        <p:txBody>
          <a:bodyPr/>
          <a:lstStyle/>
          <a:p>
            <a:fld id="{0F9B0FC5-444F-F74F-A802-4BCF1AD7A3FB}" type="slidenum">
              <a:rPr lang="fr-FR" sz="1800" b="1" smtClean="0">
                <a:solidFill>
                  <a:schemeClr val="bg1"/>
                </a:solidFill>
                <a:latin typeface="Gilroy-Bold ☞" pitchFamily="2" charset="77"/>
              </a:rPr>
              <a:t>38</a:t>
            </a:fld>
            <a:endParaRPr lang="fr-FR" sz="1800" b="1" dirty="0">
              <a:solidFill>
                <a:schemeClr val="bg1"/>
              </a:solidFill>
              <a:latin typeface="Gilroy-Bold ☞" pitchFamily="2" charset="77"/>
            </a:endParaRPr>
          </a:p>
        </p:txBody>
      </p:sp>
    </p:spTree>
    <p:extLst>
      <p:ext uri="{BB962C8B-B14F-4D97-AF65-F5344CB8AC3E}">
        <p14:creationId xmlns:p14="http://schemas.microsoft.com/office/powerpoint/2010/main" val="388575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A4BE"/>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6B3357-EA59-5646-97FB-BAF24F1EE9F3}"/>
              </a:ext>
            </a:extLst>
          </p:cNvPr>
          <p:cNvSpPr>
            <a:spLocks noGrp="1"/>
          </p:cNvSpPr>
          <p:nvPr>
            <p:ph type="title"/>
          </p:nvPr>
        </p:nvSpPr>
        <p:spPr>
          <a:xfrm>
            <a:off x="396815" y="311509"/>
            <a:ext cx="11473132" cy="739056"/>
          </a:xfrm>
          <a:ln>
            <a:solidFill>
              <a:srgbClr val="B4DCE7"/>
            </a:solidFill>
          </a:ln>
        </p:spPr>
        <p:txBody>
          <a:bodyPr>
            <a:normAutofit/>
          </a:bodyPr>
          <a:lstStyle/>
          <a:p>
            <a:pPr algn="ctr"/>
            <a:r>
              <a:rPr lang="fr-FR" sz="3400" dirty="0">
                <a:solidFill>
                  <a:srgbClr val="B4DCE7"/>
                </a:solidFill>
                <a:latin typeface="Arial" panose="020B0604020202020204" pitchFamily="34" charset="0"/>
                <a:cs typeface="Arial" panose="020B0604020202020204" pitchFamily="34" charset="0"/>
              </a:rPr>
              <a:t>Laïcité et liberté de culte : est-il encore possible de croire ?</a:t>
            </a:r>
            <a:endParaRPr lang="fr-FR" sz="3400" dirty="0">
              <a:solidFill>
                <a:srgbClr val="B4DCE7"/>
              </a:solidFill>
            </a:endParaRPr>
          </a:p>
        </p:txBody>
      </p:sp>
      <p:sp>
        <p:nvSpPr>
          <p:cNvPr id="8" name="Espace réservé du contenu 7">
            <a:extLst>
              <a:ext uri="{FF2B5EF4-FFF2-40B4-BE49-F238E27FC236}">
                <a16:creationId xmlns:a16="http://schemas.microsoft.com/office/drawing/2014/main" id="{B97EFC92-AF9B-E142-8332-3B8BD159E9CB}"/>
              </a:ext>
            </a:extLst>
          </p:cNvPr>
          <p:cNvSpPr>
            <a:spLocks noGrp="1"/>
          </p:cNvSpPr>
          <p:nvPr>
            <p:ph idx="1"/>
          </p:nvPr>
        </p:nvSpPr>
        <p:spPr>
          <a:xfrm>
            <a:off x="396815" y="1190445"/>
            <a:ext cx="11473132" cy="5165905"/>
          </a:xfrm>
        </p:spPr>
        <p:txBody>
          <a:bodyPr anchor="t">
            <a:noAutofit/>
          </a:bodyPr>
          <a:lstStyle/>
          <a:p>
            <a:pPr marL="668338" indent="-668338">
              <a:spcAft>
                <a:spcPts val="1800"/>
              </a:spcAft>
              <a:buFont typeface="+mj-lt"/>
              <a:buAutoNum type="arabicPeriod"/>
            </a:pPr>
            <a:r>
              <a:rPr lang="fr-FR" sz="4800" b="1" dirty="0">
                <a:solidFill>
                  <a:schemeClr val="bg1"/>
                </a:solidFill>
                <a:latin typeface="Arial" panose="020B0604020202020204" pitchFamily="34" charset="0"/>
                <a:cs typeface="Arial" panose="020B0604020202020204" pitchFamily="34" charset="0"/>
              </a:rPr>
              <a:t>Une belle avancée républicaine</a:t>
            </a:r>
          </a:p>
          <a:p>
            <a:pPr marL="457200" lvl="1" indent="0">
              <a:spcAft>
                <a:spcPts val="1800"/>
              </a:spcAft>
              <a:buNone/>
            </a:pPr>
            <a:endParaRPr lang="fr-FR" sz="44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a:pPr>
            <a:endParaRPr lang="fr-FR" sz="4400" dirty="0">
              <a:solidFill>
                <a:schemeClr val="bg1"/>
              </a:solidFill>
              <a:latin typeface="Arial" panose="020B0604020202020204" pitchFamily="34" charset="0"/>
              <a:cs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1F89F2FC-85A4-6342-99E1-443D32F0937D}"/>
              </a:ext>
            </a:extLst>
          </p:cNvPr>
          <p:cNvSpPr>
            <a:spLocks noGrp="1"/>
          </p:cNvSpPr>
          <p:nvPr>
            <p:ph type="sldNum" sz="quarter" idx="12"/>
          </p:nvPr>
        </p:nvSpPr>
        <p:spPr>
          <a:xfrm>
            <a:off x="9126747" y="6356350"/>
            <a:ext cx="2743200" cy="365125"/>
          </a:xfrm>
        </p:spPr>
        <p:txBody>
          <a:bodyPr/>
          <a:lstStyle/>
          <a:p>
            <a:fld id="{0F9B0FC5-444F-F74F-A802-4BCF1AD7A3FB}" type="slidenum">
              <a:rPr lang="fr-FR" sz="1800" b="1" smtClean="0">
                <a:solidFill>
                  <a:schemeClr val="bg1"/>
                </a:solidFill>
                <a:latin typeface="Gilroy-Bold ☞" pitchFamily="2" charset="77"/>
              </a:rPr>
              <a:t>4</a:t>
            </a:fld>
            <a:endParaRPr lang="fr-FR" sz="1800" b="1" dirty="0">
              <a:solidFill>
                <a:schemeClr val="bg1"/>
              </a:solidFill>
              <a:latin typeface="Gilroy-Bold ☞" pitchFamily="2" charset="77"/>
            </a:endParaRPr>
          </a:p>
        </p:txBody>
      </p:sp>
    </p:spTree>
    <p:extLst>
      <p:ext uri="{BB962C8B-B14F-4D97-AF65-F5344CB8AC3E}">
        <p14:creationId xmlns:p14="http://schemas.microsoft.com/office/powerpoint/2010/main" val="529870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A4BE"/>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6B3357-EA59-5646-97FB-BAF24F1EE9F3}"/>
              </a:ext>
            </a:extLst>
          </p:cNvPr>
          <p:cNvSpPr>
            <a:spLocks noGrp="1"/>
          </p:cNvSpPr>
          <p:nvPr>
            <p:ph type="title"/>
          </p:nvPr>
        </p:nvSpPr>
        <p:spPr>
          <a:xfrm>
            <a:off x="396815" y="311509"/>
            <a:ext cx="11473132" cy="739056"/>
          </a:xfrm>
          <a:ln>
            <a:solidFill>
              <a:srgbClr val="B4DCE7"/>
            </a:solidFill>
          </a:ln>
        </p:spPr>
        <p:txBody>
          <a:bodyPr>
            <a:normAutofit/>
          </a:bodyPr>
          <a:lstStyle/>
          <a:p>
            <a:pPr algn="ctr"/>
            <a:r>
              <a:rPr lang="fr-FR" sz="3400" dirty="0">
                <a:solidFill>
                  <a:srgbClr val="B4DCE7"/>
                </a:solidFill>
                <a:latin typeface="Arial" panose="020B0604020202020204" pitchFamily="34" charset="0"/>
                <a:cs typeface="Arial" panose="020B0604020202020204" pitchFamily="34" charset="0"/>
              </a:rPr>
              <a:t>Laïcité et liberté de culte : est-il encore possible de croire ?</a:t>
            </a:r>
            <a:endParaRPr lang="fr-FR" sz="3400" dirty="0">
              <a:solidFill>
                <a:srgbClr val="B4DCE7"/>
              </a:solidFill>
            </a:endParaRPr>
          </a:p>
        </p:txBody>
      </p:sp>
      <p:sp>
        <p:nvSpPr>
          <p:cNvPr id="8" name="Espace réservé du contenu 7">
            <a:extLst>
              <a:ext uri="{FF2B5EF4-FFF2-40B4-BE49-F238E27FC236}">
                <a16:creationId xmlns:a16="http://schemas.microsoft.com/office/drawing/2014/main" id="{B97EFC92-AF9B-E142-8332-3B8BD159E9CB}"/>
              </a:ext>
            </a:extLst>
          </p:cNvPr>
          <p:cNvSpPr>
            <a:spLocks noGrp="1"/>
          </p:cNvSpPr>
          <p:nvPr>
            <p:ph idx="1"/>
          </p:nvPr>
        </p:nvSpPr>
        <p:spPr>
          <a:xfrm>
            <a:off x="396815" y="1190445"/>
            <a:ext cx="11473132" cy="5165905"/>
          </a:xfrm>
        </p:spPr>
        <p:txBody>
          <a:bodyPr anchor="t">
            <a:noAutofit/>
          </a:bodyPr>
          <a:lstStyle/>
          <a:p>
            <a:pPr marL="668338" indent="-668338">
              <a:spcAft>
                <a:spcPts val="1800"/>
              </a:spcAft>
              <a:buFont typeface="+mj-lt"/>
              <a:buAutoNum type="arabicPeriod"/>
            </a:pPr>
            <a:r>
              <a:rPr lang="fr-FR" sz="4800" b="1" dirty="0">
                <a:solidFill>
                  <a:schemeClr val="bg1"/>
                </a:solidFill>
                <a:latin typeface="Arial" panose="020B0604020202020204" pitchFamily="34" charset="0"/>
                <a:cs typeface="Arial" panose="020B0604020202020204" pitchFamily="34" charset="0"/>
              </a:rPr>
              <a:t>Une belle avancée républicaine</a:t>
            </a:r>
          </a:p>
          <a:p>
            <a:pPr marL="1252538" lvl="1" indent="-531813">
              <a:spcAft>
                <a:spcPts val="1800"/>
              </a:spcAft>
              <a:buFont typeface="+mj-lt"/>
              <a:buAutoNum type="alphaLcPeriod"/>
            </a:pPr>
            <a:r>
              <a:rPr lang="fr-FR" sz="4400" dirty="0">
                <a:solidFill>
                  <a:schemeClr val="bg1"/>
                </a:solidFill>
                <a:latin typeface="Arial" panose="020B0604020202020204" pitchFamily="34" charset="0"/>
                <a:cs typeface="Arial" panose="020B0604020202020204" pitchFamily="34" charset="0"/>
              </a:rPr>
              <a:t>La liberté religieuse, relative au XIXe s.</a:t>
            </a:r>
          </a:p>
          <a:p>
            <a:pPr marL="457200" lvl="1" indent="0">
              <a:spcAft>
                <a:spcPts val="1800"/>
              </a:spcAft>
              <a:buNone/>
            </a:pPr>
            <a:endParaRPr lang="fr-FR" sz="44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a:pPr>
            <a:endParaRPr lang="fr-FR" sz="4400" dirty="0">
              <a:solidFill>
                <a:schemeClr val="bg1"/>
              </a:solidFill>
              <a:latin typeface="Arial" panose="020B0604020202020204" pitchFamily="34" charset="0"/>
              <a:cs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1F89F2FC-85A4-6342-99E1-443D32F0937D}"/>
              </a:ext>
            </a:extLst>
          </p:cNvPr>
          <p:cNvSpPr>
            <a:spLocks noGrp="1"/>
          </p:cNvSpPr>
          <p:nvPr>
            <p:ph type="sldNum" sz="quarter" idx="12"/>
          </p:nvPr>
        </p:nvSpPr>
        <p:spPr>
          <a:xfrm>
            <a:off x="9126747" y="6356350"/>
            <a:ext cx="2743200" cy="365125"/>
          </a:xfrm>
        </p:spPr>
        <p:txBody>
          <a:bodyPr/>
          <a:lstStyle/>
          <a:p>
            <a:fld id="{0F9B0FC5-444F-F74F-A802-4BCF1AD7A3FB}" type="slidenum">
              <a:rPr lang="fr-FR" sz="1800" b="1" smtClean="0">
                <a:solidFill>
                  <a:schemeClr val="bg1"/>
                </a:solidFill>
                <a:latin typeface="Gilroy-Bold ☞" pitchFamily="2" charset="77"/>
              </a:rPr>
              <a:t>5</a:t>
            </a:fld>
            <a:endParaRPr lang="fr-FR" sz="1800" b="1" dirty="0">
              <a:solidFill>
                <a:schemeClr val="bg1"/>
              </a:solidFill>
              <a:latin typeface="Gilroy-Bold ☞" pitchFamily="2" charset="77"/>
            </a:endParaRPr>
          </a:p>
        </p:txBody>
      </p:sp>
    </p:spTree>
    <p:extLst>
      <p:ext uri="{BB962C8B-B14F-4D97-AF65-F5344CB8AC3E}">
        <p14:creationId xmlns:p14="http://schemas.microsoft.com/office/powerpoint/2010/main" val="3702550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A4BE"/>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6B3357-EA59-5646-97FB-BAF24F1EE9F3}"/>
              </a:ext>
            </a:extLst>
          </p:cNvPr>
          <p:cNvSpPr>
            <a:spLocks noGrp="1"/>
          </p:cNvSpPr>
          <p:nvPr>
            <p:ph type="title"/>
          </p:nvPr>
        </p:nvSpPr>
        <p:spPr>
          <a:xfrm>
            <a:off x="396815" y="311509"/>
            <a:ext cx="11473132" cy="739056"/>
          </a:xfrm>
          <a:ln>
            <a:solidFill>
              <a:srgbClr val="B4DCE7"/>
            </a:solidFill>
          </a:ln>
        </p:spPr>
        <p:txBody>
          <a:bodyPr>
            <a:normAutofit/>
          </a:bodyPr>
          <a:lstStyle/>
          <a:p>
            <a:pPr algn="ctr"/>
            <a:r>
              <a:rPr lang="fr-FR" sz="3400" dirty="0">
                <a:solidFill>
                  <a:srgbClr val="B4DCE7"/>
                </a:solidFill>
                <a:latin typeface="Arial" panose="020B0604020202020204" pitchFamily="34" charset="0"/>
                <a:cs typeface="Arial" panose="020B0604020202020204" pitchFamily="34" charset="0"/>
              </a:rPr>
              <a:t>Laïcité et liberté de culte : est-il encore possible de croire ?</a:t>
            </a:r>
            <a:endParaRPr lang="fr-FR" sz="3400" dirty="0">
              <a:solidFill>
                <a:srgbClr val="B4DCE7"/>
              </a:solidFill>
            </a:endParaRPr>
          </a:p>
        </p:txBody>
      </p:sp>
      <p:sp>
        <p:nvSpPr>
          <p:cNvPr id="8" name="Espace réservé du contenu 7">
            <a:extLst>
              <a:ext uri="{FF2B5EF4-FFF2-40B4-BE49-F238E27FC236}">
                <a16:creationId xmlns:a16="http://schemas.microsoft.com/office/drawing/2014/main" id="{B97EFC92-AF9B-E142-8332-3B8BD159E9CB}"/>
              </a:ext>
            </a:extLst>
          </p:cNvPr>
          <p:cNvSpPr>
            <a:spLocks noGrp="1"/>
          </p:cNvSpPr>
          <p:nvPr>
            <p:ph idx="1"/>
          </p:nvPr>
        </p:nvSpPr>
        <p:spPr>
          <a:xfrm>
            <a:off x="396815" y="1190445"/>
            <a:ext cx="11473132" cy="5165905"/>
          </a:xfrm>
        </p:spPr>
        <p:txBody>
          <a:bodyPr anchor="t">
            <a:noAutofit/>
          </a:bodyPr>
          <a:lstStyle/>
          <a:p>
            <a:pPr marL="668338" indent="-668338">
              <a:spcAft>
                <a:spcPts val="1800"/>
              </a:spcAft>
              <a:buFont typeface="+mj-lt"/>
              <a:buAutoNum type="arabicPeriod"/>
            </a:pPr>
            <a:r>
              <a:rPr lang="fr-FR" sz="4800" b="1" dirty="0">
                <a:solidFill>
                  <a:schemeClr val="bg1"/>
                </a:solidFill>
                <a:latin typeface="Arial" panose="020B0604020202020204" pitchFamily="34" charset="0"/>
                <a:cs typeface="Arial" panose="020B0604020202020204" pitchFamily="34" charset="0"/>
              </a:rPr>
              <a:t>Une belle avancée républicaine</a:t>
            </a:r>
          </a:p>
          <a:p>
            <a:pPr marL="1252538" lvl="1" indent="-531813">
              <a:spcAft>
                <a:spcPts val="1800"/>
              </a:spcAft>
              <a:buFont typeface="+mj-lt"/>
              <a:buAutoNum type="alphaLcPeriod"/>
            </a:pPr>
            <a:r>
              <a:rPr lang="fr-FR" sz="4400" dirty="0">
                <a:solidFill>
                  <a:schemeClr val="bg1">
                    <a:lumMod val="85000"/>
                  </a:schemeClr>
                </a:solidFill>
                <a:latin typeface="Arial" panose="020B0604020202020204" pitchFamily="34" charset="0"/>
                <a:cs typeface="Arial" panose="020B0604020202020204" pitchFamily="34" charset="0"/>
              </a:rPr>
              <a:t>La liberté religieuse, relative au XIXe s.</a:t>
            </a:r>
          </a:p>
          <a:p>
            <a:pPr marL="1252538" lvl="1" indent="-531813">
              <a:spcAft>
                <a:spcPts val="1800"/>
              </a:spcAft>
              <a:buFont typeface="+mj-lt"/>
              <a:buAutoNum type="alphaLcPeriod"/>
            </a:pPr>
            <a:r>
              <a:rPr lang="fr-FR" sz="4400" dirty="0">
                <a:solidFill>
                  <a:schemeClr val="bg1"/>
                </a:solidFill>
                <a:latin typeface="Arial" panose="020B0604020202020204" pitchFamily="34" charset="0"/>
                <a:cs typeface="Arial" panose="020B0604020202020204" pitchFamily="34" charset="0"/>
              </a:rPr>
              <a:t>Les évangéliques favorables à la séparation Églises-État</a:t>
            </a:r>
          </a:p>
          <a:p>
            <a:pPr marL="1125538" lvl="1" indent="-668338">
              <a:spcAft>
                <a:spcPts val="1800"/>
              </a:spcAft>
              <a:buFont typeface="+mj-lt"/>
              <a:buAutoNum type="alphaLcPeriod"/>
            </a:pPr>
            <a:endParaRPr lang="fr-FR" sz="4400" dirty="0">
              <a:solidFill>
                <a:schemeClr val="bg1"/>
              </a:solidFill>
              <a:latin typeface="Arial" panose="020B0604020202020204" pitchFamily="34" charset="0"/>
              <a:cs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1F89F2FC-85A4-6342-99E1-443D32F0937D}"/>
              </a:ext>
            </a:extLst>
          </p:cNvPr>
          <p:cNvSpPr>
            <a:spLocks noGrp="1"/>
          </p:cNvSpPr>
          <p:nvPr>
            <p:ph type="sldNum" sz="quarter" idx="12"/>
          </p:nvPr>
        </p:nvSpPr>
        <p:spPr>
          <a:xfrm>
            <a:off x="9126747" y="6356350"/>
            <a:ext cx="2743200" cy="365125"/>
          </a:xfrm>
        </p:spPr>
        <p:txBody>
          <a:bodyPr/>
          <a:lstStyle/>
          <a:p>
            <a:fld id="{0F9B0FC5-444F-F74F-A802-4BCF1AD7A3FB}" type="slidenum">
              <a:rPr lang="fr-FR" sz="1800" b="1" smtClean="0">
                <a:solidFill>
                  <a:schemeClr val="bg1"/>
                </a:solidFill>
                <a:latin typeface="Gilroy-Bold ☞" pitchFamily="2" charset="77"/>
              </a:rPr>
              <a:t>6</a:t>
            </a:fld>
            <a:endParaRPr lang="fr-FR" sz="1800" b="1" dirty="0">
              <a:solidFill>
                <a:schemeClr val="bg1"/>
              </a:solidFill>
              <a:latin typeface="Gilroy-Bold ☞" pitchFamily="2" charset="77"/>
            </a:endParaRPr>
          </a:p>
        </p:txBody>
      </p:sp>
    </p:spTree>
    <p:extLst>
      <p:ext uri="{BB962C8B-B14F-4D97-AF65-F5344CB8AC3E}">
        <p14:creationId xmlns:p14="http://schemas.microsoft.com/office/powerpoint/2010/main" val="2946961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A4BE"/>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6B3357-EA59-5646-97FB-BAF24F1EE9F3}"/>
              </a:ext>
            </a:extLst>
          </p:cNvPr>
          <p:cNvSpPr>
            <a:spLocks noGrp="1"/>
          </p:cNvSpPr>
          <p:nvPr>
            <p:ph type="title"/>
          </p:nvPr>
        </p:nvSpPr>
        <p:spPr>
          <a:xfrm>
            <a:off x="396815" y="311509"/>
            <a:ext cx="11473132" cy="739056"/>
          </a:xfrm>
          <a:ln>
            <a:solidFill>
              <a:srgbClr val="B4DCE7"/>
            </a:solidFill>
          </a:ln>
        </p:spPr>
        <p:txBody>
          <a:bodyPr>
            <a:normAutofit/>
          </a:bodyPr>
          <a:lstStyle/>
          <a:p>
            <a:pPr algn="ctr"/>
            <a:r>
              <a:rPr lang="fr-FR" sz="3400" dirty="0">
                <a:solidFill>
                  <a:srgbClr val="B4DCE7"/>
                </a:solidFill>
                <a:latin typeface="Arial" panose="020B0604020202020204" pitchFamily="34" charset="0"/>
                <a:cs typeface="Arial" panose="020B0604020202020204" pitchFamily="34" charset="0"/>
              </a:rPr>
              <a:t>Laïcité et liberté de culte : est-il encore possible de croire ?</a:t>
            </a:r>
            <a:endParaRPr lang="fr-FR" sz="3400" dirty="0">
              <a:solidFill>
                <a:srgbClr val="B4DCE7"/>
              </a:solidFill>
            </a:endParaRPr>
          </a:p>
        </p:txBody>
      </p:sp>
      <p:sp>
        <p:nvSpPr>
          <p:cNvPr id="8" name="Espace réservé du contenu 7">
            <a:extLst>
              <a:ext uri="{FF2B5EF4-FFF2-40B4-BE49-F238E27FC236}">
                <a16:creationId xmlns:a16="http://schemas.microsoft.com/office/drawing/2014/main" id="{B97EFC92-AF9B-E142-8332-3B8BD159E9CB}"/>
              </a:ext>
            </a:extLst>
          </p:cNvPr>
          <p:cNvSpPr>
            <a:spLocks noGrp="1"/>
          </p:cNvSpPr>
          <p:nvPr>
            <p:ph idx="1"/>
          </p:nvPr>
        </p:nvSpPr>
        <p:spPr>
          <a:xfrm>
            <a:off x="396815" y="1190445"/>
            <a:ext cx="11473132" cy="5165905"/>
          </a:xfrm>
        </p:spPr>
        <p:txBody>
          <a:bodyPr anchor="t">
            <a:noAutofit/>
          </a:bodyPr>
          <a:lstStyle/>
          <a:p>
            <a:pPr marL="668338" indent="-668338">
              <a:spcAft>
                <a:spcPts val="1800"/>
              </a:spcAft>
              <a:buFont typeface="+mj-lt"/>
              <a:buAutoNum type="arabicPeriod"/>
            </a:pPr>
            <a:r>
              <a:rPr lang="fr-FR" sz="4800" b="1" dirty="0">
                <a:solidFill>
                  <a:schemeClr val="bg1"/>
                </a:solidFill>
                <a:latin typeface="Arial" panose="020B0604020202020204" pitchFamily="34" charset="0"/>
                <a:cs typeface="Arial" panose="020B0604020202020204" pitchFamily="34" charset="0"/>
              </a:rPr>
              <a:t>Une belle avancée républicaine</a:t>
            </a:r>
          </a:p>
          <a:p>
            <a:pPr marL="1252538" lvl="1" indent="-531813">
              <a:spcAft>
                <a:spcPts val="1800"/>
              </a:spcAft>
              <a:buFont typeface="+mj-lt"/>
              <a:buAutoNum type="alphaLcPeriod" startAt="2"/>
            </a:pPr>
            <a:r>
              <a:rPr lang="fr-FR" sz="4400" dirty="0">
                <a:solidFill>
                  <a:schemeClr val="bg1"/>
                </a:solidFill>
                <a:latin typeface="Arial" panose="020B0604020202020204" pitchFamily="34" charset="0"/>
                <a:cs typeface="Arial" panose="020B0604020202020204" pitchFamily="34" charset="0"/>
              </a:rPr>
              <a:t>Les évangéliques favorables à la séparation Églises-État</a:t>
            </a:r>
          </a:p>
          <a:p>
            <a:pPr marL="50800" lvl="1" indent="0" algn="just">
              <a:spcAft>
                <a:spcPts val="1800"/>
              </a:spcAft>
              <a:buNone/>
            </a:pPr>
            <a:r>
              <a:rPr lang="fr-FR" sz="3200" dirty="0">
                <a:solidFill>
                  <a:schemeClr val="bg1"/>
                </a:solidFill>
                <a:latin typeface="Arial" panose="020B0604020202020204" pitchFamily="34" charset="0"/>
                <a:cs typeface="Arial" panose="020B0604020202020204" pitchFamily="34" charset="0"/>
              </a:rPr>
              <a:t>« Grâce à l’article placé en vedette de la réforme, le juge saura dans quel esprit tous les autres ont été conçus et adoptés. Toutes les fois que l’intérêt de l’ordre public ne pourra être légitimement invoqué dans le silence des textes ou dans le doute sur leur exacte application, </a:t>
            </a:r>
            <a:r>
              <a:rPr lang="fr-FR" sz="3200" u="sng" dirty="0">
                <a:solidFill>
                  <a:schemeClr val="bg1"/>
                </a:solidFill>
                <a:latin typeface="Arial" panose="020B0604020202020204" pitchFamily="34" charset="0"/>
                <a:cs typeface="Arial" panose="020B0604020202020204" pitchFamily="34" charset="0"/>
              </a:rPr>
              <a:t>c’est la solution libérale qui sera la plus conforme à la pensée législative</a:t>
            </a:r>
            <a:r>
              <a:rPr lang="fr-FR" sz="3200" dirty="0">
                <a:solidFill>
                  <a:schemeClr val="bg1"/>
                </a:solidFill>
                <a:latin typeface="Arial" panose="020B0604020202020204" pitchFamily="34" charset="0"/>
                <a:cs typeface="Arial" panose="020B0604020202020204" pitchFamily="34" charset="0"/>
              </a:rPr>
              <a:t>. »</a:t>
            </a:r>
          </a:p>
          <a:p>
            <a:pPr marL="1125538" lvl="1" indent="-668338">
              <a:spcAft>
                <a:spcPts val="1800"/>
              </a:spcAft>
              <a:buFont typeface="+mj-lt"/>
              <a:buAutoNum type="alphaLcPeriod" startAt="2"/>
            </a:pPr>
            <a:endParaRPr lang="fr-FR" sz="4400" dirty="0">
              <a:solidFill>
                <a:schemeClr val="bg1"/>
              </a:solidFill>
              <a:latin typeface="Arial" panose="020B0604020202020204" pitchFamily="34" charset="0"/>
              <a:cs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1F89F2FC-85A4-6342-99E1-443D32F0937D}"/>
              </a:ext>
            </a:extLst>
          </p:cNvPr>
          <p:cNvSpPr>
            <a:spLocks noGrp="1"/>
          </p:cNvSpPr>
          <p:nvPr>
            <p:ph type="sldNum" sz="quarter" idx="12"/>
          </p:nvPr>
        </p:nvSpPr>
        <p:spPr>
          <a:xfrm>
            <a:off x="9126747" y="6356350"/>
            <a:ext cx="2743200" cy="365125"/>
          </a:xfrm>
        </p:spPr>
        <p:txBody>
          <a:bodyPr/>
          <a:lstStyle/>
          <a:p>
            <a:fld id="{0F9B0FC5-444F-F74F-A802-4BCF1AD7A3FB}" type="slidenum">
              <a:rPr lang="fr-FR" sz="1800" b="1" smtClean="0">
                <a:solidFill>
                  <a:schemeClr val="bg1"/>
                </a:solidFill>
                <a:latin typeface="Gilroy-Bold ☞" pitchFamily="2" charset="77"/>
              </a:rPr>
              <a:t>7</a:t>
            </a:fld>
            <a:endParaRPr lang="fr-FR" sz="1800" b="1" dirty="0">
              <a:solidFill>
                <a:schemeClr val="bg1"/>
              </a:solidFill>
              <a:latin typeface="Gilroy-Bold ☞" pitchFamily="2" charset="77"/>
            </a:endParaRPr>
          </a:p>
        </p:txBody>
      </p:sp>
    </p:spTree>
    <p:extLst>
      <p:ext uri="{BB962C8B-B14F-4D97-AF65-F5344CB8AC3E}">
        <p14:creationId xmlns:p14="http://schemas.microsoft.com/office/powerpoint/2010/main" val="13095978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A4BE"/>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6B3357-EA59-5646-97FB-BAF24F1EE9F3}"/>
              </a:ext>
            </a:extLst>
          </p:cNvPr>
          <p:cNvSpPr>
            <a:spLocks noGrp="1"/>
          </p:cNvSpPr>
          <p:nvPr>
            <p:ph type="title"/>
          </p:nvPr>
        </p:nvSpPr>
        <p:spPr>
          <a:xfrm>
            <a:off x="396815" y="311509"/>
            <a:ext cx="11473132" cy="739056"/>
          </a:xfrm>
          <a:ln>
            <a:solidFill>
              <a:srgbClr val="B4DCE7"/>
            </a:solidFill>
          </a:ln>
        </p:spPr>
        <p:txBody>
          <a:bodyPr>
            <a:normAutofit/>
          </a:bodyPr>
          <a:lstStyle/>
          <a:p>
            <a:pPr algn="ctr"/>
            <a:r>
              <a:rPr lang="fr-FR" sz="3400" dirty="0">
                <a:solidFill>
                  <a:srgbClr val="B4DCE7"/>
                </a:solidFill>
                <a:latin typeface="Arial" panose="020B0604020202020204" pitchFamily="34" charset="0"/>
                <a:cs typeface="Arial" panose="020B0604020202020204" pitchFamily="34" charset="0"/>
              </a:rPr>
              <a:t>Laïcité et liberté de culte : est-il encore possible de croire ?</a:t>
            </a:r>
            <a:endParaRPr lang="fr-FR" sz="3400" dirty="0">
              <a:solidFill>
                <a:srgbClr val="B4DCE7"/>
              </a:solidFill>
            </a:endParaRPr>
          </a:p>
        </p:txBody>
      </p:sp>
      <p:sp>
        <p:nvSpPr>
          <p:cNvPr id="8" name="Espace réservé du contenu 7">
            <a:extLst>
              <a:ext uri="{FF2B5EF4-FFF2-40B4-BE49-F238E27FC236}">
                <a16:creationId xmlns:a16="http://schemas.microsoft.com/office/drawing/2014/main" id="{B97EFC92-AF9B-E142-8332-3B8BD159E9CB}"/>
              </a:ext>
            </a:extLst>
          </p:cNvPr>
          <p:cNvSpPr>
            <a:spLocks noGrp="1"/>
          </p:cNvSpPr>
          <p:nvPr>
            <p:ph idx="1"/>
          </p:nvPr>
        </p:nvSpPr>
        <p:spPr>
          <a:xfrm>
            <a:off x="396815" y="1190445"/>
            <a:ext cx="11473132" cy="5165905"/>
          </a:xfrm>
        </p:spPr>
        <p:txBody>
          <a:bodyPr anchor="t">
            <a:noAutofit/>
          </a:bodyPr>
          <a:lstStyle/>
          <a:p>
            <a:pPr marL="668338" indent="-668338">
              <a:spcAft>
                <a:spcPts val="1800"/>
              </a:spcAft>
              <a:buFont typeface="+mj-lt"/>
              <a:buAutoNum type="arabicPeriod"/>
            </a:pPr>
            <a:r>
              <a:rPr lang="fr-FR" sz="4800" b="1" dirty="0">
                <a:solidFill>
                  <a:schemeClr val="bg1"/>
                </a:solidFill>
                <a:latin typeface="Arial" panose="020B0604020202020204" pitchFamily="34" charset="0"/>
                <a:cs typeface="Arial" panose="020B0604020202020204" pitchFamily="34" charset="0"/>
              </a:rPr>
              <a:t>Une belle avancée républicaine</a:t>
            </a:r>
          </a:p>
          <a:p>
            <a:pPr marL="1252538" lvl="1" indent="-531813">
              <a:spcAft>
                <a:spcPts val="1800"/>
              </a:spcAft>
              <a:buFont typeface="+mj-lt"/>
              <a:buAutoNum type="alphaLcPeriod"/>
            </a:pPr>
            <a:r>
              <a:rPr lang="fr-FR" sz="4400" dirty="0">
                <a:solidFill>
                  <a:schemeClr val="bg1">
                    <a:lumMod val="85000"/>
                  </a:schemeClr>
                </a:solidFill>
                <a:latin typeface="Arial" panose="020B0604020202020204" pitchFamily="34" charset="0"/>
                <a:cs typeface="Arial" panose="020B0604020202020204" pitchFamily="34" charset="0"/>
              </a:rPr>
              <a:t>La liberté religieuse, relative au XIXe s.</a:t>
            </a:r>
          </a:p>
          <a:p>
            <a:pPr marL="1252538" lvl="1" indent="-531813">
              <a:spcAft>
                <a:spcPts val="1800"/>
              </a:spcAft>
              <a:buFont typeface="+mj-lt"/>
              <a:buAutoNum type="alphaLcPeriod"/>
            </a:pPr>
            <a:r>
              <a:rPr lang="fr-FR" sz="4400" dirty="0">
                <a:solidFill>
                  <a:schemeClr val="bg1">
                    <a:lumMod val="85000"/>
                  </a:schemeClr>
                </a:solidFill>
                <a:latin typeface="Arial" panose="020B0604020202020204" pitchFamily="34" charset="0"/>
                <a:cs typeface="Arial" panose="020B0604020202020204" pitchFamily="34" charset="0"/>
              </a:rPr>
              <a:t>Les évangéliques favorables à la séparation Églises-États</a:t>
            </a:r>
          </a:p>
          <a:p>
            <a:pPr marL="1252538" lvl="1" indent="-531813">
              <a:spcAft>
                <a:spcPts val="1800"/>
              </a:spcAft>
              <a:buFont typeface="+mj-lt"/>
              <a:buAutoNum type="alphaLcPeriod"/>
            </a:pPr>
            <a:r>
              <a:rPr lang="fr-FR" sz="4400" dirty="0">
                <a:solidFill>
                  <a:schemeClr val="bg1"/>
                </a:solidFill>
                <a:latin typeface="Arial" panose="020B0604020202020204" pitchFamily="34" charset="0"/>
                <a:cs typeface="Arial" panose="020B0604020202020204" pitchFamily="34" charset="0"/>
              </a:rPr>
              <a:t>La Laïcité, un principe constitutionnel</a:t>
            </a:r>
          </a:p>
          <a:p>
            <a:pPr marL="1125538" lvl="1" indent="-668338">
              <a:spcAft>
                <a:spcPts val="1800"/>
              </a:spcAft>
              <a:buFont typeface="+mj-lt"/>
              <a:buAutoNum type="alphaLcPeriod"/>
            </a:pPr>
            <a:endParaRPr lang="fr-FR" sz="44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a:pPr>
            <a:endParaRPr lang="fr-FR" sz="4400" dirty="0">
              <a:solidFill>
                <a:schemeClr val="bg1"/>
              </a:solidFill>
              <a:latin typeface="Arial" panose="020B0604020202020204" pitchFamily="34" charset="0"/>
              <a:cs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1F89F2FC-85A4-6342-99E1-443D32F0937D}"/>
              </a:ext>
            </a:extLst>
          </p:cNvPr>
          <p:cNvSpPr>
            <a:spLocks noGrp="1"/>
          </p:cNvSpPr>
          <p:nvPr>
            <p:ph type="sldNum" sz="quarter" idx="12"/>
          </p:nvPr>
        </p:nvSpPr>
        <p:spPr>
          <a:xfrm>
            <a:off x="9126747" y="6356350"/>
            <a:ext cx="2743200" cy="365125"/>
          </a:xfrm>
        </p:spPr>
        <p:txBody>
          <a:bodyPr/>
          <a:lstStyle/>
          <a:p>
            <a:fld id="{0F9B0FC5-444F-F74F-A802-4BCF1AD7A3FB}" type="slidenum">
              <a:rPr lang="fr-FR" sz="1800" b="1" smtClean="0">
                <a:solidFill>
                  <a:schemeClr val="bg1"/>
                </a:solidFill>
                <a:latin typeface="Gilroy-Bold ☞" pitchFamily="2" charset="77"/>
              </a:rPr>
              <a:t>8</a:t>
            </a:fld>
            <a:endParaRPr lang="fr-FR" sz="1800" b="1" dirty="0">
              <a:solidFill>
                <a:schemeClr val="bg1"/>
              </a:solidFill>
              <a:latin typeface="Gilroy-Bold ☞" pitchFamily="2" charset="77"/>
            </a:endParaRPr>
          </a:p>
        </p:txBody>
      </p:sp>
    </p:spTree>
    <p:extLst>
      <p:ext uri="{BB962C8B-B14F-4D97-AF65-F5344CB8AC3E}">
        <p14:creationId xmlns:p14="http://schemas.microsoft.com/office/powerpoint/2010/main" val="1312400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A4BE"/>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6B3357-EA59-5646-97FB-BAF24F1EE9F3}"/>
              </a:ext>
            </a:extLst>
          </p:cNvPr>
          <p:cNvSpPr>
            <a:spLocks noGrp="1"/>
          </p:cNvSpPr>
          <p:nvPr>
            <p:ph type="title"/>
          </p:nvPr>
        </p:nvSpPr>
        <p:spPr>
          <a:xfrm>
            <a:off x="396815" y="311509"/>
            <a:ext cx="11473132" cy="739056"/>
          </a:xfrm>
          <a:ln>
            <a:solidFill>
              <a:srgbClr val="B4DCE7"/>
            </a:solidFill>
          </a:ln>
        </p:spPr>
        <p:txBody>
          <a:bodyPr>
            <a:normAutofit/>
          </a:bodyPr>
          <a:lstStyle/>
          <a:p>
            <a:pPr algn="ctr"/>
            <a:r>
              <a:rPr lang="fr-FR" sz="3400" dirty="0">
                <a:solidFill>
                  <a:srgbClr val="B4DCE7"/>
                </a:solidFill>
                <a:latin typeface="Arial" panose="020B0604020202020204" pitchFamily="34" charset="0"/>
                <a:cs typeface="Arial" panose="020B0604020202020204" pitchFamily="34" charset="0"/>
              </a:rPr>
              <a:t>Laïcité et liberté de culte : est-il encore possible de croire ?</a:t>
            </a:r>
            <a:endParaRPr lang="fr-FR" sz="3400" dirty="0">
              <a:solidFill>
                <a:srgbClr val="B4DCE7"/>
              </a:solidFill>
            </a:endParaRPr>
          </a:p>
        </p:txBody>
      </p:sp>
      <p:sp>
        <p:nvSpPr>
          <p:cNvPr id="8" name="Espace réservé du contenu 7">
            <a:extLst>
              <a:ext uri="{FF2B5EF4-FFF2-40B4-BE49-F238E27FC236}">
                <a16:creationId xmlns:a16="http://schemas.microsoft.com/office/drawing/2014/main" id="{B97EFC92-AF9B-E142-8332-3B8BD159E9CB}"/>
              </a:ext>
            </a:extLst>
          </p:cNvPr>
          <p:cNvSpPr>
            <a:spLocks noGrp="1"/>
          </p:cNvSpPr>
          <p:nvPr>
            <p:ph idx="1"/>
          </p:nvPr>
        </p:nvSpPr>
        <p:spPr>
          <a:xfrm>
            <a:off x="396815" y="1190445"/>
            <a:ext cx="11473132" cy="5165905"/>
          </a:xfrm>
        </p:spPr>
        <p:txBody>
          <a:bodyPr anchor="t">
            <a:noAutofit/>
          </a:bodyPr>
          <a:lstStyle/>
          <a:p>
            <a:pPr marL="668338" indent="-668338">
              <a:spcAft>
                <a:spcPts val="1800"/>
              </a:spcAft>
              <a:buFont typeface="+mj-lt"/>
              <a:buAutoNum type="arabicPeriod"/>
            </a:pPr>
            <a:r>
              <a:rPr lang="fr-FR" sz="4800" b="1" dirty="0">
                <a:solidFill>
                  <a:schemeClr val="bg1"/>
                </a:solidFill>
                <a:latin typeface="Arial" panose="020B0604020202020204" pitchFamily="34" charset="0"/>
                <a:cs typeface="Arial" panose="020B0604020202020204" pitchFamily="34" charset="0"/>
              </a:rPr>
              <a:t>Une belle avancée républicaine</a:t>
            </a:r>
          </a:p>
          <a:p>
            <a:pPr marL="1252538" lvl="1" indent="-531813">
              <a:spcAft>
                <a:spcPts val="1800"/>
              </a:spcAft>
              <a:buFont typeface="+mj-lt"/>
              <a:buAutoNum type="alphaLcPeriod" startAt="3"/>
            </a:pPr>
            <a:r>
              <a:rPr lang="fr-FR" sz="4400" dirty="0">
                <a:solidFill>
                  <a:schemeClr val="bg1"/>
                </a:solidFill>
                <a:latin typeface="Arial" panose="020B0604020202020204" pitchFamily="34" charset="0"/>
                <a:cs typeface="Arial" panose="020B0604020202020204" pitchFamily="34" charset="0"/>
              </a:rPr>
              <a:t>La Laïcité, un principe constitutionnel</a:t>
            </a:r>
          </a:p>
          <a:p>
            <a:pPr marL="15875" lvl="1" indent="0" algn="just">
              <a:spcAft>
                <a:spcPts val="600"/>
              </a:spcAft>
              <a:buNone/>
            </a:pPr>
            <a:r>
              <a:rPr lang="fr-FR" sz="3800" b="1" dirty="0">
                <a:solidFill>
                  <a:schemeClr val="bg1"/>
                </a:solidFill>
                <a:latin typeface="Arial" panose="020B0604020202020204" pitchFamily="34" charset="0"/>
                <a:cs typeface="Arial" panose="020B0604020202020204" pitchFamily="34" charset="0"/>
              </a:rPr>
              <a:t>La France est une République indivisible, laïque, démocratique et sociale.</a:t>
            </a:r>
            <a:r>
              <a:rPr lang="fr-FR" sz="3800" dirty="0">
                <a:solidFill>
                  <a:schemeClr val="bg1"/>
                </a:solidFill>
                <a:latin typeface="Arial" panose="020B0604020202020204" pitchFamily="34" charset="0"/>
                <a:cs typeface="Arial" panose="020B0604020202020204" pitchFamily="34" charset="0"/>
              </a:rPr>
              <a:t> Elle assure l'égalité devant la loi de tous les citoyens sans distinction d'origine, de race ou de religion. Elle respecte toutes les croyances. </a:t>
            </a:r>
          </a:p>
          <a:p>
            <a:pPr marL="15875" lvl="1" indent="0" algn="r">
              <a:spcAft>
                <a:spcPts val="1800"/>
              </a:spcAft>
              <a:buNone/>
            </a:pPr>
            <a:r>
              <a:rPr lang="fr-FR" sz="3200" dirty="0">
                <a:solidFill>
                  <a:schemeClr val="bg1"/>
                </a:solidFill>
                <a:latin typeface="Arial" panose="020B0604020202020204" pitchFamily="34" charset="0"/>
                <a:cs typeface="Arial" panose="020B0604020202020204" pitchFamily="34" charset="0"/>
              </a:rPr>
              <a:t>Art. 1, Constitution du 4 octobre 1958</a:t>
            </a: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5875" lvl="1" indent="0">
              <a:spcAft>
                <a:spcPts val="1800"/>
              </a:spcAft>
              <a:buNone/>
            </a:pPr>
            <a:endParaRPr lang="fr-FR" sz="36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a:p>
            <a:pPr marL="1125538" lvl="1" indent="-668338">
              <a:spcAft>
                <a:spcPts val="1800"/>
              </a:spcAft>
              <a:buFont typeface="+mj-lt"/>
              <a:buAutoNum type="alphaLcPeriod" startAt="3"/>
            </a:pPr>
            <a:endParaRPr lang="fr-FR" sz="4400" dirty="0">
              <a:solidFill>
                <a:schemeClr val="bg1"/>
              </a:solidFill>
              <a:latin typeface="Arial" panose="020B0604020202020204" pitchFamily="34" charset="0"/>
              <a:cs typeface="Arial" panose="020B0604020202020204" pitchFamily="34" charset="0"/>
            </a:endParaRPr>
          </a:p>
        </p:txBody>
      </p:sp>
      <p:sp>
        <p:nvSpPr>
          <p:cNvPr id="4" name="Espace réservé du numéro de diapositive 3">
            <a:extLst>
              <a:ext uri="{FF2B5EF4-FFF2-40B4-BE49-F238E27FC236}">
                <a16:creationId xmlns:a16="http://schemas.microsoft.com/office/drawing/2014/main" id="{1F89F2FC-85A4-6342-99E1-443D32F0937D}"/>
              </a:ext>
            </a:extLst>
          </p:cNvPr>
          <p:cNvSpPr>
            <a:spLocks noGrp="1"/>
          </p:cNvSpPr>
          <p:nvPr>
            <p:ph type="sldNum" sz="quarter" idx="12"/>
          </p:nvPr>
        </p:nvSpPr>
        <p:spPr>
          <a:xfrm>
            <a:off x="9126747" y="6356350"/>
            <a:ext cx="2743200" cy="365125"/>
          </a:xfrm>
        </p:spPr>
        <p:txBody>
          <a:bodyPr/>
          <a:lstStyle/>
          <a:p>
            <a:fld id="{0F9B0FC5-444F-F74F-A802-4BCF1AD7A3FB}" type="slidenum">
              <a:rPr lang="fr-FR" sz="1800" b="1" smtClean="0">
                <a:solidFill>
                  <a:schemeClr val="bg1"/>
                </a:solidFill>
                <a:latin typeface="Gilroy-Bold ☞" pitchFamily="2" charset="77"/>
              </a:rPr>
              <a:t>9</a:t>
            </a:fld>
            <a:endParaRPr lang="fr-FR" sz="1800" b="1" dirty="0">
              <a:solidFill>
                <a:schemeClr val="bg1"/>
              </a:solidFill>
              <a:latin typeface="Gilroy-Bold ☞" pitchFamily="2" charset="77"/>
            </a:endParaRPr>
          </a:p>
        </p:txBody>
      </p:sp>
    </p:spTree>
    <p:extLst>
      <p:ext uri="{BB962C8B-B14F-4D97-AF65-F5344CB8AC3E}">
        <p14:creationId xmlns:p14="http://schemas.microsoft.com/office/powerpoint/2010/main" val="41433219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6503</TotalTime>
  <Words>1699</Words>
  <Application>Microsoft Macintosh PowerPoint</Application>
  <PresentationFormat>Grand écran</PresentationFormat>
  <Paragraphs>348</Paragraphs>
  <Slides>38</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38</vt:i4>
      </vt:variant>
    </vt:vector>
  </HeadingPairs>
  <TitlesOfParts>
    <vt:vector size="44" baseType="lpstr">
      <vt:lpstr>Arial</vt:lpstr>
      <vt:lpstr>Calibri</vt:lpstr>
      <vt:lpstr>Gilroy-Bold ☞</vt:lpstr>
      <vt:lpstr>Gilroy-Medium ☞</vt:lpstr>
      <vt:lpstr>Wingdings</vt:lpstr>
      <vt:lpstr>Thème Office</vt:lpstr>
      <vt:lpstr>LAÏCITÉ ET LIBERTÉ DE CULTE EN FRANCE est-il encore possible de croire ?</vt:lpstr>
      <vt:lpstr>Laïcité et liberté de culte : est-il encore possible de croire ?</vt:lpstr>
      <vt:lpstr>Laïcité et liberté de culte : est-il encore possible de croire ?</vt:lpstr>
      <vt:lpstr>Laïcité et liberté de culte : est-il encore possible de croire ?</vt:lpstr>
      <vt:lpstr>Laïcité et liberté de culte : est-il encore possible de croire ?</vt:lpstr>
      <vt:lpstr>Laïcité et liberté de culte : est-il encore possible de croire ?</vt:lpstr>
      <vt:lpstr>Laïcité et liberté de culte : est-il encore possible de croire ?</vt:lpstr>
      <vt:lpstr>Laïcité et liberté de culte : est-il encore possible de croire ?</vt:lpstr>
      <vt:lpstr>Laïcité et liberté de culte : est-il encore possible de croire ?</vt:lpstr>
      <vt:lpstr>Laïcité et liberté de culte : est-il encore possible de croire ?</vt:lpstr>
      <vt:lpstr>Laïcité et liberté de culte : est-il encore possible de croire ?</vt:lpstr>
      <vt:lpstr>Laïcité et liberté de culte : est-il encore possible de croire ?</vt:lpstr>
      <vt:lpstr>Laïcité et liberté de culte : est-il encore possible de croire ?</vt:lpstr>
      <vt:lpstr>Laïcité et liberté de culte : est-il encore possible de croire ?</vt:lpstr>
      <vt:lpstr>Laïcité et liberté de culte : est-il encore possible de croire ?</vt:lpstr>
      <vt:lpstr>Laïcité et liberté de culte : est-il encore possible de croire ?</vt:lpstr>
      <vt:lpstr>Laïcité et liberté de culte : est-il encore possible de croire ?</vt:lpstr>
      <vt:lpstr>Laïcité et liberté de culte : est-il encore possible de croire ?</vt:lpstr>
      <vt:lpstr>Laïcité et liberté de culte : est-il encore possible de croire ?</vt:lpstr>
      <vt:lpstr>Laïcité et liberté de culte : est-il encore possible de croire ?</vt:lpstr>
      <vt:lpstr>Laïcité et liberté de culte : est-il encore possible de croire ?</vt:lpstr>
      <vt:lpstr>Laïcité et liberté de culte : est-il encore possible de croire ?</vt:lpstr>
      <vt:lpstr>Laïcité et liberté de culte : est-il encore possible de croire ?</vt:lpstr>
      <vt:lpstr>Laïcité et liberté de culte : est-il encore possible de croire ?</vt:lpstr>
      <vt:lpstr>Laïcité et liberté de culte : est-il encore possible de croire ?</vt:lpstr>
      <vt:lpstr>Laïcité et liberté de culte : est-il encore possible de croire ?</vt:lpstr>
      <vt:lpstr>Laïcité et liberté de culte : est-il encore possible de croire ?</vt:lpstr>
      <vt:lpstr>Laïcité et liberté de culte : est-il encore possible de croire ?</vt:lpstr>
      <vt:lpstr>Laïcité et liberté de culte : est-il encore possible de croire ?</vt:lpstr>
      <vt:lpstr>Laïcité et liberté de culte : est-il encore possible de croire ?</vt:lpstr>
      <vt:lpstr>Laïcité et liberté de culte : est-il encore possible de croire ?</vt:lpstr>
      <vt:lpstr>Laïcité et liberté de culte : est-il encore possible de croire ?</vt:lpstr>
      <vt:lpstr>Laïcité et liberté de culte : est-il encore possible de croire ?</vt:lpstr>
      <vt:lpstr>Laïcité et liberté de culte : est-il encore possible de croire ?</vt:lpstr>
      <vt:lpstr>Laïcité et liberté de culte : est-il encore possible de croire ?</vt:lpstr>
      <vt:lpstr>Laïcité et liberté de culte : est-il encore possible de croire ?</vt:lpstr>
      <vt:lpstr>Laïcité et liberté de culte : est-il encore possible de croire ?</vt:lpstr>
      <vt:lpstr>Laïcité et liberté de culte : est-il encore possible de croire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LAÏCITÉ ET LIBERTÉ DE CONSCIENCE un regard protestant</dc:title>
  <dc:creator>Etienne Lhermenault</dc:creator>
  <cp:lastModifiedBy>Etienne Lhermenault</cp:lastModifiedBy>
  <cp:revision>51</cp:revision>
  <dcterms:created xsi:type="dcterms:W3CDTF">2019-10-16T15:59:29Z</dcterms:created>
  <dcterms:modified xsi:type="dcterms:W3CDTF">2019-12-15T07:18:25Z</dcterms:modified>
</cp:coreProperties>
</file>