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60" r:id="rId5"/>
  </p:sldMasterIdLst>
  <p:sldIdLst>
    <p:sldId id="256" r:id="rId6"/>
    <p:sldId id="257" r:id="rId7"/>
    <p:sldId id="258" r:id="rId8"/>
    <p:sldId id="268" r:id="rId9"/>
    <p:sldId id="273" r:id="rId10"/>
    <p:sldId id="259" r:id="rId11"/>
    <p:sldId id="269" r:id="rId12"/>
    <p:sldId id="261" r:id="rId13"/>
    <p:sldId id="274" r:id="rId14"/>
    <p:sldId id="272" r:id="rId15"/>
    <p:sldId id="271" r:id="rId16"/>
    <p:sldId id="270" r:id="rId17"/>
    <p:sldId id="265" r:id="rId18"/>
    <p:sldId id="266" r:id="rId19"/>
    <p:sldId id="267" r:id="rId20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Book Antiqua" pitchFamily="0" charset="0"/>
        <a:ea typeface="Book Antiqua" pitchFamily="0" charset="0"/>
        <a:cs typeface="Book Antiqua" pitchFamily="0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/>
  <p:extLst>
    <p:ext uri="smNativeData">
      <pr:smAppRevision xmlns:pr="smNativeData" dt="1658922625" val="982" revOS="4"/>
      <pr:smFileRevision xmlns:pr="smNativeData" dt="1658922625" val="0"/>
      <pr:guideOptions xmlns:pr="smNativeData" dt="1658922625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howGuides="1">
      <p:cViewPr varScale="1">
        <p:scale>
          <a:sx n="78" d="100"/>
          <a:sy n="78" d="100"/>
        </p:scale>
        <p:origin x="1356" y="212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howGuides="1">
      <p:cViewPr>
        <p:scale>
          <a:sx n="78" d="100"/>
          <a:sy n="78" d="100"/>
        </p:scale>
        <p:origin x="1356" y="212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themeOverride" Target="../theme/themeOverride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>
            <a:spLocks noGrp="1" noChangeArrowheads="1"/>
            <a:extLst>
              <a:ext uri="smNativeData">
                <pr:smNativeData xmlns:pr="smNativeData" val="SMDATA_13_gSbhYhMAAAAlAAAAZAAAAA0AAAAASAAAAAAAAABIAAAAA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AgAAcAgAADk1AACwEwAAEAAAACYAAAAIAAAAvaAAAAAAAAA="/>
              </a:ext>
            </a:extLst>
          </p:cNvSpPr>
          <p:nvPr>
            <p:ph type="ctrTitle"/>
          </p:nvPr>
        </p:nvSpPr>
        <p:spPr>
          <a:xfrm>
            <a:off x="422275" y="1371600"/>
            <a:ext cx="8229600" cy="1828800"/>
          </a:xfrm>
        </p:spPr>
        <p:txBody>
          <a:bodyPr vert="horz" wrap="square" lIns="45720" tIns="0" rIns="45720" bIns="0" numCol="1" spcCol="215900" anchor="b">
            <a:prstTxWarp prst="textNoShape">
              <a:avLst/>
            </a:prstTxWarp>
          </a:bodyPr>
          <a:lstStyle>
            <a:lvl1pPr>
              <a:defRPr lang="en-us" sz="4800" b="1" cap="all" baseline="0">
                <a:solidFill>
                  <a:srgbClr val="B3CD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3" name="Date Placeholder 27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15FF-B1D6-ECE3-9801-47B65B4F6E12}" type="datetime1">
              <a:rPr lang="pt-br"/>
              <a:t>26/07/2022</a:t>
            </a:fld>
            <a:endParaRPr lang="pt-br"/>
          </a:p>
        </p:txBody>
      </p:sp>
      <p:sp>
        <p:nvSpPr>
          <p:cNvPr id="4" name="Footer Placeholder 16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5" name="Slide Number Placeholder 28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7DB1-FFD6-EC8B-9801-09DE334F6E5C}" type="slidenum">
              <a:rPr lang="pt-br"/>
              <a:t>‹N°›</a:t>
            </a:fld>
            <a:endParaRPr lang="pt-br"/>
          </a:p>
        </p:txBody>
      </p:sp>
      <p:sp>
        <p:nvSpPr>
          <p:cNvPr id="6" name="Subtitle 8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fxQAANAvAABHHwAAEAAAACYAAAAIAAAAAYAAAAAAAAA="/>
              </a:ext>
            </a:extLst>
          </p:cNvSpPr>
          <p:nvPr>
            <p:ph type="subTitle" idx="1"/>
          </p:nvPr>
        </p:nvSpPr>
        <p:spPr>
          <a:xfrm>
            <a:off x="1371600" y="3331845"/>
            <a:ext cx="6400800" cy="1752600"/>
          </a:xfrm>
        </p:spPr>
        <p:txBody>
          <a:bodyPr/>
          <a:lstStyle>
            <a:lvl1pPr marL="0" indent="0" algn="ctr">
              <a:buNone/>
              <a:defRPr lang="en-us">
                <a:solidFill>
                  <a:schemeClr val="tx1"/>
                </a:solidFill>
              </a:defRPr>
            </a:lvl1pPr>
            <a:lvl2pPr marL="457200" indent="0" algn="ctr">
              <a:buNone/>
              <a:defRPr lang="en-us"/>
            </a:lvl2pPr>
            <a:lvl3pPr marL="914400" indent="0" algn="ctr">
              <a:buNone/>
              <a:defRPr lang="en-us"/>
            </a:lvl3pPr>
            <a:lvl4pPr marL="1371600" indent="0" algn="ctr">
              <a:buNone/>
              <a:defRPr lang="en-us"/>
            </a:lvl4pPr>
            <a:lvl5pPr marL="1828800" indent="0" algn="ctr">
              <a:buNone/>
              <a:defRPr lang="en-us"/>
            </a:lvl5pPr>
            <a:lvl6pPr marL="2286000" indent="0" algn="ctr">
              <a:buNone/>
              <a:defRPr lang="en-us"/>
            </a:lvl6pPr>
            <a:lvl7pPr marL="2743200" indent="0" algn="ctr">
              <a:buNone/>
              <a:defRPr lang="en-us"/>
            </a:lvl7pPr>
            <a:lvl8pPr marL="3200400" indent="0" algn="ctr">
              <a:buNone/>
              <a:defRPr lang="en-us"/>
            </a:lvl8pPr>
            <a:lvl9pPr marL="3657600" indent="0" algn="ctr">
              <a:buNone/>
              <a:defRPr lang="en-us"/>
            </a:lvl9pPr>
          </a:lstStyle>
          <a:p>
            <a:pPr>
              <a:defRPr lang="en-us"/>
            </a:pPr>
            <a: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Q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DQ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28A0-EED6-ECDE-9801-188B664F6E4D}" type="datetime1">
              <a:rPr lang="pt-br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1E70-3ED6-ECE8-9801-C8BD504F6E9D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Q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Q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955"/>
            <a:ext cx="2057400" cy="585152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Q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NgnAACwJQAAEAAAACYAAAAIAAAAAwAAAAAAAAA="/>
              </a:ext>
            </a:extLst>
          </p:cNvSpPr>
          <p:nvPr>
            <p:ph idx="1"/>
          </p:nvPr>
        </p:nvSpPr>
        <p:spPr>
          <a:xfrm>
            <a:off x="457200" y="274955"/>
            <a:ext cx="6019800" cy="585152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4CC8-86D6-ECBA-9801-70EF024F6E25}" type="datetime1">
              <a:rPr lang="pt-br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19B1-FFD6-ECEF-9801-09BA574F6E5C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DQ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7F80-CED6-EC89-9801-38DC314F6E6D}" type="datetime1">
              <a:rPr lang="pt-br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1706-48D6-ECE1-9801-BEB4594F6EEB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Section Header">
    <p:bg>
      <p:bgPr>
        <a:blipFill>
          <a:blip r:embed="rId2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gSbhYhMAAAAlAAAAZAAAAA0AAAAAkAAAAEgAAACQAAAAA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QAAwAMAAHA1AAAADwAAEAAAACYAAAAIAAAAoaAAAAAAAAA="/>
              </a:ext>
            </a:extLst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wrap="square" lIns="91440" tIns="45720" rIns="91440" bIns="0" numCol="1" spcCol="215900" anchor="b">
            <a:prstTxWarp prst="textNoShape">
              <a:avLst/>
            </a:prstTxWarp>
          </a:bodyPr>
          <a:lstStyle>
            <a:lvl1pPr algn="l">
              <a:spcBef>
                <a:spcPts val="0"/>
              </a:spcBef>
              <a:buNone/>
              <a:defRPr lang="en-us" sz="4800" b="1" baseline="0">
                <a:solidFill>
                  <a:srgbClr val="6B93CD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Lucida Sans" pitchFamily="0" charset="0"/>
                <a:cs typeface="Lucida Sans" pitchFamily="0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QAAbQ8AAHA1AAC3GAAAEAAAACYAAAAIAAAAAYAAAAAAAAA="/>
              </a:ext>
            </a:extLst>
          </p:cNvSpPr>
          <p:nvPr>
            <p:ph idx="1"/>
          </p:nvPr>
        </p:nvSpPr>
        <p:spPr>
          <a:xfrm>
            <a:off x="1600200" y="2507615"/>
            <a:ext cx="7086600" cy="1510030"/>
          </a:xfrm>
        </p:spPr>
        <p:txBody>
          <a:bodyPr/>
          <a:lstStyle>
            <a:lvl1pPr marL="73025" indent="0" algn="l">
              <a:buNone/>
              <a:defRPr lang="en-us" sz="2000">
                <a:solidFill>
                  <a:schemeClr val="tx1"/>
                </a:solidFill>
              </a:defRPr>
            </a:lvl1pPr>
            <a:lvl2pPr>
              <a:buNone/>
              <a:defRPr lang="en-us" sz="1800">
                <a:solidFill>
                  <a:srgbClr val="FFFFFF"/>
                </a:solidFill>
              </a:defRPr>
            </a:lvl2pPr>
            <a:lvl3pPr>
              <a:buNone/>
              <a:defRPr lang="en-us" sz="1600">
                <a:solidFill>
                  <a:srgbClr val="FFFFFF"/>
                </a:solidFill>
              </a:defRPr>
            </a:lvl3pPr>
            <a:lvl4pPr>
              <a:buNone/>
              <a:defRPr lang="en-us" sz="1400">
                <a:solidFill>
                  <a:srgbClr val="FFFFFF"/>
                </a:solidFill>
              </a:defRPr>
            </a:lvl4pPr>
            <a:lvl5pPr>
              <a:buNone/>
              <a:defRPr lang="en-us" sz="1400">
                <a:solidFill>
                  <a:srgbClr val="FFFFFF"/>
                </a:solidFill>
              </a:defRPr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5929-67D6-ECAF-9801-91FA174F6EC4}" type="datetime1">
              <a:rPr lang="pt-br"/>
              <a:t>26/07/2022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MA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50CB-85D6-ECA6-9801-73F31E4F6E26}" type="slidenum">
              <a:rPr lang="pt-br"/>
              <a:t>‹N°›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C2+Iy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YAAAAAAAAA=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lang="en-us" sz="2600"/>
            </a:lvl1pPr>
            <a:lvl2pPr>
              <a:defRPr lang="en-us" sz="2400"/>
            </a:lvl2pPr>
            <a:lvl3pPr>
              <a:buFont typeface="Wingdings" pitchFamily="2" charset="2"/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EAAAACYAAAAIAAAAAYAAAAAAAAA=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lang="en-us" sz="2600"/>
            </a:lvl1pPr>
            <a:lvl2pPr>
              <a:defRPr lang="en-us" sz="2400"/>
            </a:lvl2pPr>
            <a:lvl3pPr>
              <a:buFont typeface="Wingdings" pitchFamily="2" charset="2"/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Kf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66B9-F7D6-EC90-9801-01C5284F6E54}" type="datetime1">
              <a:rPr lang="pt-br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KAhO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KyU2P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654C-02D6-EC93-9801-F4C62B4F6EA1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HA1AAC2CAAAEAAAACYAAAAIAAAAAQAAAAAAAAA="/>
              </a:ext>
            </a:extLst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sbAAAQDgAAEAAAACYAAAAIAAAAgYAAAAAAAAA="/>
              </a:ext>
            </a:extLst>
          </p:cNvSpPr>
          <p:nvPr>
            <p:ph idx="1"/>
          </p:nvPr>
        </p:nvSpPr>
        <p:spPr>
          <a:xfrm>
            <a:off x="457200" y="1534795"/>
            <a:ext cx="4040505" cy="751205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indent="0">
              <a:buNone/>
              <a:defRPr lang="en-us" sz="2400" b="0" cap="all" baseline="0">
                <a:solidFill>
                  <a:schemeClr val="tx1"/>
                </a:solidFill>
              </a:defRPr>
            </a:lvl1pPr>
            <a:lvl2pPr>
              <a:buNone/>
              <a:defRPr lang="en-us" sz="2000" b="1"/>
            </a:lvl2pPr>
            <a:lvl3pPr>
              <a:buNone/>
              <a:defRPr lang="en-us" sz="1800" b="1"/>
            </a:lvl3pPr>
            <a:lvl4pPr>
              <a:buNone/>
              <a:defRPr lang="en-us" sz="1600" b="1"/>
            </a:lvl4pPr>
            <a:lvl5pPr>
              <a:buNone/>
              <a:defRPr lang="en-us" sz="1600" b="1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 cap="all"/>
            </a:pPr>
            <a:r>
              <a:t>Click to edit Master text styles</a:t>
            </a:r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HAAAcQkAAHA1AAAQDgAAEAAAACYAAAAIAAAAgYAAAAAAAAA="/>
              </a:ext>
            </a:extLst>
          </p:cNvSpPr>
          <p:nvPr>
            <p:ph idx="3"/>
          </p:nvPr>
        </p:nvSpPr>
        <p:spPr>
          <a:xfrm>
            <a:off x="4645025" y="1534795"/>
            <a:ext cx="4041775" cy="751205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indent="0">
              <a:buNone/>
              <a:defRPr lang="en-us" sz="2400" b="0" cap="all" baseline="0">
                <a:solidFill>
                  <a:schemeClr val="tx1"/>
                </a:solidFill>
              </a:defRPr>
            </a:lvl1pPr>
            <a:lvl2pPr>
              <a:buNone/>
              <a:defRPr lang="en-us" sz="2000" b="1"/>
            </a:lvl2pPr>
            <a:lvl3pPr>
              <a:buNone/>
              <a:defRPr lang="en-us" sz="1800" b="1"/>
            </a:lvl3pPr>
            <a:lvl4pPr>
              <a:buNone/>
              <a:defRPr lang="en-us" sz="1600" b="1"/>
            </a:lvl4pPr>
            <a:lvl5pPr>
              <a:buNone/>
              <a:defRPr lang="en-us" sz="1600" b="1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 cap="all"/>
            </a:pPr>
            <a:r>
              <a:t>Click to edit Master text styles</a:t>
            </a:r>
          </a:p>
        </p:txBody>
      </p:sp>
      <p:sp>
        <p:nvSpPr>
          <p:cNvPr id="5" name="Content Placeholder 4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iA4AAKsbAACwJQAAEAAAACYAAAAIAAAAAYAAAAAAAAA="/>
              </a:ext>
            </a:extLst>
          </p:cNvSpPr>
          <p:nvPr>
            <p:ph idx="2"/>
          </p:nvPr>
        </p:nvSpPr>
        <p:spPr>
          <a:xfrm>
            <a:off x="457200" y="2362200"/>
            <a:ext cx="4040505" cy="3764280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buFont typeface="Wingdings" pitchFamily="2" charset="2"/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6" name="Content Placeholder 5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HAAAiA4AAHA1AACwJQAAEAAAACYAAAAIAAAAAYAAAAAAAAA="/>
              </a:ext>
            </a:extLst>
          </p:cNvSpPr>
          <p:nvPr>
            <p:ph idx="4"/>
          </p:nvPr>
        </p:nvSpPr>
        <p:spPr>
          <a:xfrm>
            <a:off x="4645025" y="2362200"/>
            <a:ext cx="4041775" cy="3764280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buFont typeface="Wingdings" pitchFamily="2" charset="2"/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7" name="Date Placeholder 6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363E-70D6-ECC0-9801-8695784F6ED3}" type="datetime1">
              <a:rPr lang="pt-br"/>
              <a:t>26/07/2022</a:t>
            </a:fld>
            <a:endParaRPr lang="pt-br"/>
          </a:p>
        </p:txBody>
      </p:sp>
      <p:sp>
        <p:nvSpPr>
          <p:cNvPr id="8" name="Footer Placeholder 7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9" name="Slide Number Placeholder 8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0AFE-B0D6-ECFC-9801-46A9444F6E13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6F0E-40D6-EC99-9801-B6CC214F6EE3}" type="datetime1">
              <a:rPr lang="pt-br"/>
              <a:t>26/07/2022</a:t>
            </a:fld>
            <a:endParaRPr lang="pt-br"/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1A3D-73D6-ECEC-9801-85B9544F6ED0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7499-D7D6-EC82-9801-21D73A4F6E74}" type="datetime1">
              <a:rPr lang="pt-br"/>
              <a:t>26/07/2022</a:t>
            </a:fld>
            <a:endParaRPr lang="pt-br"/>
          </a:p>
        </p:txBody>
      </p:sp>
      <p:sp>
        <p:nvSpPr>
          <p:cNvPr id="3" name="Footer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6B68-26D6-EC9D-9801-D0C8254F6E85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a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buNone/>
              <a:defRPr lang="en-us" sz="2200" b="0">
                <a:solidFill>
                  <a:srgbClr val="86ABE8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AkAAFIVAACwJQAAEAAAACYAAAAIAAAAAYAAAAAAAAA="/>
              </a:ext>
            </a:extLst>
          </p:cNvSpPr>
          <p:nvPr>
            <p:ph idx="2"/>
          </p:nvPr>
        </p:nvSpPr>
        <p:spPr>
          <a:xfrm>
            <a:off x="457200" y="1524000"/>
            <a:ext cx="3008630" cy="4602480"/>
          </a:xfrm>
        </p:spPr>
        <p:txBody>
          <a:bodyPr/>
          <a:lstStyle>
            <a:lvl1pPr marL="0" indent="0">
              <a:buNone/>
              <a:defRPr lang="en-us" sz="1400"/>
            </a:lvl1pPr>
            <a:lvl2pPr>
              <a:buNone/>
              <a:defRPr lang="en-us" sz="1200"/>
            </a:lvl2pPr>
            <a:lvl3pPr>
              <a:buNone/>
              <a:defRPr lang="en-us" sz="1000"/>
            </a:lvl3pPr>
            <a:lvl4pPr>
              <a:buNone/>
              <a:defRPr lang="en-us" sz="900"/>
            </a:lvl4pPr>
            <a:lvl5pPr>
              <a:buNone/>
              <a:defRPr lang="en-us" sz="9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lang="en-us" sz="2600"/>
            </a:lvl1pPr>
            <a:lvl2pPr>
              <a:defRPr lang="en-us" sz="2400"/>
            </a:lvl2pPr>
            <a:lvl3pPr>
              <a:buFont typeface="Wingdings" pitchFamily="2" charset="2"/>
              <a:defRPr lang="en-us" sz="2200"/>
            </a:lvl3pPr>
            <a:lvl4pPr>
              <a:defRPr lang="en-us" sz="2000"/>
            </a:lvl4pPr>
            <a:lvl5pPr>
              <a:defRPr lang="en-us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46A4-EAD6-ECB0-9801-1CE5084F6E49}" type="datetime1">
              <a:rPr lang="pt-br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43F5-BBD6-ECB5-9801-4DE00D4F6E18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gSbhYhMAAAAlAAAAZAAAAA0AAAAASAAAAEgAAABIAAAAA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CwAAwAMAAAAtAAD3BgAAEAAAACYAAAAIAAAArYAAAAAAAAA="/>
              </a:ext>
            </a:extLst>
          </p:cNvSpPr>
          <p:nvPr>
            <p:ph type="title"/>
          </p:nvPr>
        </p:nvSpPr>
        <p:spPr>
          <a:xfrm>
            <a:off x="1828800" y="609600"/>
            <a:ext cx="5486400" cy="522605"/>
          </a:xfrm>
        </p:spPr>
        <p:txBody>
          <a:bodyPr vert="horz" wrap="square" lIns="45720" tIns="45720" rIns="45720" bIns="0" numCol="1" spcCol="215900" anchor="b">
            <a:prstTxWarp prst="textNoShape">
              <a:avLst/>
            </a:prstTxWarp>
          </a:bodyPr>
          <a:lstStyle>
            <a:lvl1pPr algn="ctr">
              <a:buNone/>
              <a:defRPr lang="en-us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EAAAAAAAAAH0l9CgAAAAgAAAAAAAAAAAAAAAAAAAAAAAAAAAAAAAAAAAAAZAAAAAEAAABAAAAAAAAAAAAAAAAAAAAAAAAAAAAAAAAAAAAAAAAAAAAAAAAAAAAAAAAAAAAAAAAAAAAAAAAAAAAAAAAAAAAAAAAAAAAAAAAAAAAAAAAAAAAAAAAAAAAAFAAAADwAAAABAAAAAAAAAP///wBGAAAAAQAAACMAAAAjAAAAIwAAAAEAAAAAAAAAZAAAAGQAAAAAAAAAZAAAAGQAAAAVAAAAYAAAAAEAAAAAAAAAAAAAAAAAAAAAAAAAAAAAAAEAAABdNwAAAAAAAAAAAAABAAAAH0l9CgEAAABkAAAAAAAAABQAAAAAAAAAAAAAACwAAAAAAAAAwgAAAGEAAAAYAAAAZAAAABYAAABMAAAAAQAAAAAAAAAHAAAAAAAAAAEAAAAAAAAASwAAAP8AAAD/AAAAZAAAAFoAAAAAAAAAy8vLAEsAAAD/AAAA/wAAAGQAAABaAAAAAAAAABcAAAAUAAAAAAAAAAAAAAD/fwAA/38AAAAAAAAJAAAABAAAAAAAAAAMAAAAEAAAAAAAAAAAAAAAAAAAAAAAAAAeAAAAaAAAAAAAAAAAAAAAAAAAAAAAAAAAAAAAECcAABAnAAAAAAAAAAAAAAAAAAAAAAAAAAAAAAAAAAAAAAAAAAAAACwBAAAAAAAAwMD/AAAAAAAAAAAAAAAAAAAAAABkAAAAAAAAAH9/fwAKAAAAHwAAAFQAAAAAAAADAAAAAQAAAAAAAAAAAAAAAAAAAAAAAAAAAAAAAAAAAAAAAAAA////AAAAAAMAAAAAy8vLAMDA/wB/f38AAAAAAAAAAAAAAAAAAAAAAAAAAAAhAAAAGAAAABQAAABACwAARQsAAAAtAAClIwAAEAAAACYAAAAIAAAAAYAAAP//wQc="/>
              </a:ext>
            </a:extLst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>
            <a:outerShdw blurRad="190500" dist="228997" dir="2700000" sy="90000">
              <a:srgbClr val="000000">
                <a:alpha val="25000"/>
              </a:srgbClr>
            </a:outerShdw>
          </a:effectLst>
          <a:sp3d prstMaterial="legacyMatte"/>
        </p:spPr>
        <p:txBody>
          <a:bodyPr/>
          <a:lstStyle>
            <a:lvl1pPr marL="0" indent="0" algn="l">
              <a:buNone/>
              <a:defRPr lang="en-us" sz="3200">
                <a:solidFill>
                  <a:srgbClr val="FFFFFF"/>
                </a:solidFill>
                <a:latin typeface="Book Antiqua" pitchFamily="0" charset="0"/>
                <a:ea typeface="Book Antiqua" pitchFamily="0" charset="0"/>
                <a:cs typeface="Book Antiqua" pitchFamily="0" charset="0"/>
              </a:defRPr>
            </a:lvl1pPr>
            <a:lvl2pPr>
              <a:defRPr lang="en-us"/>
            </a:lvl2pPr>
            <a:lvl3pPr>
              <a:buFont typeface="Wingdings" pitchFamily="2" charset="2"/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3_gSbhYhMAAAAlAAAAZAAAAA0AAAAASAAAAEgAAABI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CwAALQcAAAAtAABxCgAAEAAAACYAAAAIAAAAHYAAAAAAAAA="/>
              </a:ext>
            </a:extLst>
          </p:cNvSpPr>
          <p:nvPr>
            <p:ph idx="2"/>
          </p:nvPr>
        </p:nvSpPr>
        <p:spPr>
          <a:xfrm>
            <a:off x="1828800" y="1166495"/>
            <a:ext cx="5486400" cy="530860"/>
          </a:xfrm>
        </p:spPr>
        <p:txBody>
          <a:bodyPr vert="horz" wrap="square" lIns="45720" tIns="45720" rIns="45720" bIns="45720" numCol="1" spcCol="215900" anchor="t">
            <a:prstTxWarp prst="textNoShape">
              <a:avLst/>
            </a:prstTxWarp>
          </a:bodyPr>
          <a:lstStyle>
            <a:lvl1pPr marL="0" indent="0" algn="ctr">
              <a:buNone/>
              <a:defRPr lang="en-us" sz="1400"/>
            </a:lvl1pPr>
            <a:lvl2pPr>
              <a:defRPr lang="en-us" sz="1200"/>
            </a:lvl2pPr>
            <a:lvl3pPr>
              <a:buFont typeface="Wingdings" pitchFamily="2" charset="2"/>
              <a:defRPr lang="en-us" sz="1000"/>
            </a:lvl3pPr>
            <a:lvl4pPr>
              <a:defRPr lang="en-us" sz="900"/>
            </a:lvl4pPr>
            <a:lvl5pPr>
              <a:defRPr lang="en-us" sz="9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eScAAPAPAAC4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6146-08D6-EC97-9801-FEC22F4F6EAB}" type="datetime1">
              <a:rPr lang="pt-br"/>
              <a:t>26/07/2022</a:t>
            </a:fld>
            <a:endParaRPr lang="pt-br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eScAAAglAAC4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eScAAHA1AAC4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4157-19D6-ECB7-9801-EFE20F4F6EBA}" type="slidenum">
              <a:rPr lang="pt-br"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1"/>
          <p:cNvSpPr>
            <a:spLocks noGrp="1" noChangeArrowheads="1"/>
            <a:extLst>
              <a:ext uri="smNativeData">
                <pr:smNativeData xmlns:pr="smNativeData" val="SMDATA_13_gSbhYhMAAAAlAAAAZAAAAA0AAAAAkAAAAEgAAACQAAAASAAAAAAAAAAB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CYAAAAIAAAAgy8AAAAAAAA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12"/>
          <p:cNvSpPr>
            <a:spLocks noGrp="1" noChangeArrowheads="1"/>
            <a:extLst>
              <a:ext uri="smNativeData">
                <pr:smNativeData xmlns:pr="smNativeData" val="SMDATA_13_gSbhYh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V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DQJgAAEAAAACYAAAAIAAAAAy8AAAAAAAA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buFont typeface="Wingdings" pitchFamily="2" charset="2"/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13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eScAAPAPAAC4KQAAEAAAACYAAAAIAAAAg48AAAAAAAA="/>
              </a:ext>
            </a:extLst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pt-br" sz="1200">
                <a:solidFill>
                  <a:srgbClr val="BDBDBD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3437-79D6-ECC2-9801-8F977A4F6EDA}" type="datetime1">
              <a:rPr lang="pt-br"/>
              <a:t/>
            </a:fld>
            <a:endParaRPr lang="pt-br"/>
          </a:p>
        </p:txBody>
      </p:sp>
      <p:sp>
        <p:nvSpPr>
          <p:cNvPr id="5" name="Footer Placeholder 2"/>
          <p:cNvSpPr>
            <a:spLocks noGrp="1" noChangeArrowheads="1"/>
            <a:extLst>
              <a:ext uri="smNativeData">
                <pr:smNativeData xmlns:pr="smNativeData" val="SMDATA_13_gSbhYhMAAAAlAAAAZAAAAA0AAAAAkAAAAEgAAACQAAAAS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eScAAAglAAC4KQAAEAAAACYAAAAIAAAAg48AAAAAAAA="/>
              </a:ext>
            </a:extLst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pt-br" sz="1200">
                <a:solidFill>
                  <a:srgbClr val="BDBDBD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22"/>
          <p:cNvSpPr>
            <a:spLocks noGrp="1" noChangeArrowheads="1"/>
            <a:extLst>
              <a:ext uri="smNativeData">
                <pr:smNativeData xmlns:pr="smNativeData" val="SMDATA_13_gSbhYhMAAAAlAAAAZAAAAA0AAAAAAAAAAEgAAAAAAAAAS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eScAAHA1AAC4KQAAEAAAACYAAAAIAAAAj48AAAAAAAA="/>
              </a:ext>
            </a:extLst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spcCol="215900" anchor="b">
            <a:prstTxWarp prst="textNoShape">
              <a:avLst/>
            </a:prstTxWarp>
          </a:bodyPr>
          <a:lstStyle>
            <a:lvl1pPr algn="r">
              <a:defRPr lang="pt-br" sz="1200">
                <a:solidFill>
                  <a:srgbClr val="BDBDBD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B96FC2-8CD6-EC99-9801-7ACC214F6E2F}" type="slidenum">
              <a:rPr lang="pt-br"/>
              <a:t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100" b="1" i="0" u="none" strike="noStrike" kern="1" spc="0" baseline="0">
          <a:solidFill>
            <a:srgbClr val="B3CDFF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Lucida Sans" pitchFamily="0" charset="0"/>
          <a:ea typeface="Lucida Sans" pitchFamily="0" charset="0"/>
          <a:cs typeface="Lucida Sans" pitchFamily="0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9pPr>
    </p:titleStyle>
    <p:bodyStyle>
      <a:lvl1pPr marL="548640" marR="0" indent="-411480" algn="l" defTabSz="914400">
        <a:lnSpc>
          <a:spcPct val="100000"/>
        </a:lnSpc>
        <a:spcBef>
          <a:spcPts val="670"/>
        </a:spcBef>
        <a:spcAft>
          <a:spcPts val="0"/>
        </a:spcAft>
        <a:buClrTx/>
        <a:buSzPts val="1820"/>
        <a:buFont typeface="Wingdings 2" pitchFamily="0" charset="0"/>
        <a:buChar char=""/>
        <a:tabLst/>
        <a:defRPr lang="en-us" sz="2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1pPr>
      <a:lvl2pPr marL="868680" marR="0" indent="-283210" algn="l" defTabSz="914400">
        <a:lnSpc>
          <a:spcPct val="100000"/>
        </a:lnSpc>
        <a:spcBef>
          <a:spcPts val="575"/>
        </a:spcBef>
        <a:spcAft>
          <a:spcPts val="0"/>
        </a:spcAft>
        <a:buClrTx/>
        <a:buSzPts val="1920"/>
        <a:buFont typeface="Wingdings 2" pitchFamily="0" charset="0"/>
        <a:buChar char=""/>
        <a:tabLst/>
        <a:defRPr lang="en-us" sz="24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2pPr>
      <a:lvl3pPr marL="1134110" marR="0" indent="-228600" algn="l" defTabSz="914400">
        <a:lnSpc>
          <a:spcPct val="100000"/>
        </a:lnSpc>
        <a:spcBef>
          <a:spcPts val="525"/>
        </a:spcBef>
        <a:spcAft>
          <a:spcPts val="0"/>
        </a:spcAft>
        <a:buClrTx/>
        <a:buSzPts val="2090"/>
        <a:buFont typeface="Wingdings" pitchFamily="2" charset="2"/>
        <a:buChar char=""/>
        <a:tabLst/>
        <a:defRPr lang="en-us" sz="22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3pPr>
      <a:lvl4pPr marL="1353185" marR="0" indent="-18288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Wingdings 3" pitchFamily="0" charset="0"/>
        <a:buChar char=""/>
        <a:tabLst/>
        <a:defRPr lang="en-us" sz="20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4pPr>
      <a:lvl5pPr marL="1545590" marR="0" indent="-18288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Wingdings 2" pitchFamily="0" charset="0"/>
        <a:buChar char=""/>
        <a:tabLst/>
        <a:defRPr lang="en-us" sz="20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5pPr>
      <a:lvl6pPr marL="1764665" marR="0" indent="-18288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Wingdings 3" pitchFamily="0" charset="0"/>
        <a:buChar char=""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6pPr>
      <a:lvl7pPr marL="1965960" marR="0" indent="-18288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Wingdings 2" pitchFamily="0" charset="0"/>
        <a:buChar char=""/>
        <a:tabLst/>
        <a:defRPr lang="en-us" sz="16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7pPr>
      <a:lvl8pPr marL="2167255" marR="0" indent="-18288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Wingdings 2" pitchFamily="0" charset="0"/>
        <a:buChar char=""/>
        <a:tabLst/>
        <a:defRPr lang="en-us" sz="14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8pPr>
      <a:lvl9pPr marL="2368550" marR="0" indent="-18288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Wingdings 2" pitchFamily="0" charset="0"/>
        <a:buChar char=""/>
        <a:tabLst/>
        <a:defRPr lang="en-us" sz="14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Book Antiqua" pitchFamily="0" charset="0"/>
          <a:ea typeface="Book Antiqua" pitchFamily="0" charset="0"/>
          <a:cs typeface="Book Antiqua" pitchFamily="0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HZQcj4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BfFQAAfQIAAOEiAADYBgAAECAAACYAAAAIAAAA//////////8="/>
              </a:ext>
            </a:extLst>
          </p:cNvSpPr>
          <p:nvPr/>
        </p:nvSpPr>
        <p:spPr>
          <a:xfrm>
            <a:off x="3474085" y="404495"/>
            <a:ext cx="2195830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pt-br" sz="40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JONAS</a:t>
            </a:r>
            <a:endParaRPr lang="pt-br" sz="24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3" name="TextBox 4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DxAgAA2AkAAOkZAAB4EAAAECAAACYAAAAIAAAA//////////8="/>
              </a:ext>
            </a:extLst>
          </p:cNvSpPr>
          <p:nvPr/>
        </p:nvSpPr>
        <p:spPr>
          <a:xfrm>
            <a:off x="478155" y="1600200"/>
            <a:ext cx="3733800" cy="10769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fr-fr" sz="32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1. Jonas désobéissant</a:t>
            </a:r>
            <a:endParaRPr lang="en-us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4" name="TextBox 5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HBzL3M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DXHwAA2AkAAFI1AAB4EAAAECAAACYAAAAIAAAA//////////8="/>
              </a:ext>
            </a:extLst>
          </p:cNvSpPr>
          <p:nvPr/>
        </p:nvSpPr>
        <p:spPr>
          <a:xfrm>
            <a:off x="5175885" y="1600200"/>
            <a:ext cx="3491865" cy="10769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fr-fr" sz="32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2. Jonas obéissant </a:t>
            </a:r>
            <a:endParaRPr lang="en-us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5" name="TextBox 6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GVmUl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DTEgAAjREAAG0lAAAtGAAAECAAACYAAAAIAAAA//////////8="/>
              </a:ext>
            </a:extLst>
          </p:cNvSpPr>
          <p:nvPr/>
        </p:nvSpPr>
        <p:spPr>
          <a:xfrm>
            <a:off x="3060065" y="2853055"/>
            <a:ext cx="3023870" cy="10769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fr-fr" sz="32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Calibri" pitchFamily="2" charset="0"/>
                <a:cs typeface="Times New Roman" pitchFamily="1" charset="0"/>
              </a:rPr>
              <a:t>prière de repentance </a:t>
            </a:r>
            <a:endParaRPr lang="pt-br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6" name="Down Arrow 7"/>
          <p:cNvSpPr>
            <a:extLst>
              <a:ext uri="smNativeData">
                <pr:smNativeData xmlns:pr="smNativeData" val="SMDATA_13_gSbhYhMAAAAlAAAAywAAAA0AAAAAkAAAAEgAAACQAAAASAAAAAAAAAABAAAAAAAAAAEAAABQAAAAmk7PFJoY6z8AAAAAAADgPwAAAAAAAOA/AAAAAAAA4D8AAAAAAADgPwAAAAAAAOA/AAAAAAAA4D8AAAAAAADgPwAAAAAAAOA/AAAAAAAA4D8CAAAAjAAAAAEAAAAAAAAA/wAAAAAAAAgAAAAAAAAAAAAAAAAAAAAAAAAAAAAAAAAAAAAAZAAAAAEAAABAAAAAAAAAAAAAAAAAAAAAAAAAAAAAAAAAAAAAAAAAAAAAAAAAAAAAAAAAAAAAAAAAAAAAAAAAAAAAAAAAAAAAAAAAAAAAAAAAAAAAAAAAAAAAAAAAAAAAFAAAADwAAAABAAAAAAAAADtgjAAoAAAAAQAAABQAAAAUAAAAFAAAAAE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HI+PC8MAAAAEAAAAAAAAAAAAAAAAAAAAAAAAAAeAAAAaAAAAAAAAAAAAAAAAAAAAAAAAAAAAAAAECcAABAnAAAAAAAAAAAAAAAAAAAAAAAAAAAAAAAAAAAAAAAAAAAAABQAAAAAAAAAwMD/AAAAAABkAAAAMgAAAAAAAABkAAAAAAAAAH9/fwAKAAAAHwAAAFQAAAD/AAAAAAAAAQAAAAAAAAAAAAAAAAAAAAAAAAAAAAAAAAAAAAAAAAAAO2CMAH9/fwAfSX0DzMzMAMDA/wB/f38AAAAAAAAAAAAAAAAAAAAAAAAAAAAhAAAAGAAAABQAAACvGgAAQwgAAJEdAACoEQAAEAAAACYAAAAIAAAA//////////8="/>
              </a:ext>
            </a:extLst>
          </p:cNvSpPr>
          <p:nvPr/>
        </p:nvSpPr>
        <p:spPr>
          <a:xfrm>
            <a:off x="4337685" y="1343025"/>
            <a:ext cx="468630" cy="1527175"/>
          </a:xfrm>
          <a:prstGeom prst="downArrow">
            <a:avLst>
              <a:gd name="adj1" fmla="val 50000"/>
              <a:gd name="adj2" fmla="val 49940"/>
            </a:avLst>
          </a:prstGeom>
          <a:solidFill>
            <a:srgbClr val="FF0000"/>
          </a:solidFill>
          <a:ln w="2540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en-us">
                <a:solidFill>
                  <a:srgbClr val="FFFFFF"/>
                </a:solidFill>
                <a:latin typeface="Book Antiqua" pitchFamily="0" charset="0"/>
                <a:ea typeface="Book Antiqua" pitchFamily="0" charset="0"/>
                <a:cs typeface="Book Antiqua" pitchFamily="0" charset="0"/>
              </a:defRPr>
            </a:pPr>
            <a:endParaRPr lang="pt-br">
              <a:solidFill>
                <a:srgbClr val="FF0000"/>
              </a:solidFill>
            </a:endParaRPr>
          </a:p>
        </p:txBody>
      </p:sp>
      <p:sp>
        <p:nvSpPr>
          <p:cNvPr id="7" name="TextBox 8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GFsZ24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CmBAAA9xkAAOkZAACQHQAAECAAACYAAAAIAAAA//////////8="/>
              </a:ext>
            </a:extLst>
          </p:cNvSpPr>
          <p:nvPr/>
        </p:nvSpPr>
        <p:spPr>
          <a:xfrm>
            <a:off x="755650" y="4220845"/>
            <a:ext cx="3456305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pt-br" sz="32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 gros poisson </a:t>
            </a:r>
            <a:endParaRPr lang="pt-br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8" name="TextBox 10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CBub0c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6HwAA9xkAANUxAACQHQAAECAAACYAAAAIAAAA//////////8="/>
              </a:ext>
            </a:extLst>
          </p:cNvSpPr>
          <p:nvPr/>
        </p:nvSpPr>
        <p:spPr>
          <a:xfrm>
            <a:off x="5076190" y="4220845"/>
            <a:ext cx="3024505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fr-fr" sz="32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Calibri" pitchFamily="2" charset="0"/>
                <a:cs typeface="Times New Roman" pitchFamily="1" charset="0"/>
              </a:rPr>
              <a:t>un petit ver </a:t>
            </a:r>
            <a:endParaRPr lang="pt-br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9" name="TextBox 1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HNtdEM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CMAQAAnCAAAHw1AAA9JwAAECAAACYAAAAIAAAA//////////8="/>
              </a:ext>
            </a:extLst>
          </p:cNvSpPr>
          <p:nvPr/>
        </p:nvSpPr>
        <p:spPr>
          <a:xfrm>
            <a:off x="251460" y="5300980"/>
            <a:ext cx="8442960" cy="10775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fr-fr" sz="32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Jonas a péché quand il a désobéi et aussi quand il a obéi à Dieu</a:t>
            </a:r>
            <a:endParaRPr lang="pt-br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/>
    </p:bldLst>
    <p:extLst>
      <p:ext uri="smNativeData">
        <pr:smNativeData xmlns:pr="smNativeData" val="gSbhYggAAAAFAAAA/////wEAAAACAAAABAAAAAAAAAAAAAAAAAAAAAsAAAD/////AQAAAAIAAAAEAAAAAAAAAAAAAAAAAAAAEQAAAP////8BAAAAAgAAAAQAAAAAAAAAAAAAAAAAAAAXAAAA/f///wEAAAABAAAAAAAAAAAAAAAAAAAAAAAAABsAAAD/////AQAAAAEAAAAAAAAAAAAAAAAAAAAAAAAAHwAAAP////8BAAAAAgAAAAQAAAAAAAAAAAAAAAAAAAAlAAAA/////wEAAAACAAAABAAAAAAAAAAAAAAAAAAAACsAAAD/////AQAAAAoAAAAAAAAAAAAAAAAAAAAAAAAA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0BAAADAIAAAw0AAA4DQAAECAAACYAAAAIAAAA//////////8="/>
              </a:ext>
            </a:extLst>
          </p:cNvSpPr>
          <p:nvPr/>
        </p:nvSpPr>
        <p:spPr>
          <a:xfrm>
            <a:off x="683260" y="332740"/>
            <a:ext cx="7777480" cy="1816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5a Les mariniers eurent peur, </a:t>
            </a:r>
            <a:r>
              <a:rPr lang="fr-fr" sz="28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ils implorèrent </a:t>
            </a: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chacun leur dieu, et </a:t>
            </a:r>
            <a:r>
              <a:rPr lang="fr-fr" sz="28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ils jetèrent </a:t>
            </a: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dans la mer les objets qui étaient sur le navire, afin de le rendre plus léger.</a:t>
            </a:r>
            <a:endParaRPr lang="en-us" sz="28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3" name="TextBox 5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XBQAAORAAAGA1AABJGwAAACAAACYAAAAIAAAA//////////8="/>
              </a:ext>
            </a:extLst>
          </p:cNvSpPr>
          <p:nvPr/>
        </p:nvSpPr>
        <p:spPr>
          <a:xfrm>
            <a:off x="827405" y="2637155"/>
            <a:ext cx="7849235" cy="1798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Au milieu de la tempête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,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 les marins trouvent le temps de tenir une réunion de prière.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>
                <a:solidFill>
                  <a:srgbClr val="FFFFFF"/>
                </a:solidFill>
              </a:defRPr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Face à la mort, tout perd sa valeur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 advAuto="0"/>
      <p:bldP spid="3" grpId="1" animBg="1" advAuto="0"/>
    </p:bldLst>
    <p:extLst>
      <p:ext uri="smNativeData">
        <pr:smNativeData xmlns:pr="smNativeData" val="gSbhYgMAAAAFAAAA/////wEAAAACAAAABAAAAAAAAAAAAAAAAAAAAAsAAAAAAAAAAQAAAAIAAAAEAAAAAAAAAAAAAAAAAAAAEQAAAAEAAAABAAAAAgAAAAQAAAAAAAAAAAAAAAAAAAA="/>
      </p:ext>
    </p:ext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LAwAADAIAADU1AACsCAAAECAAACYAAAAIAAAA//////////8="/>
              </a:ext>
            </a:extLst>
          </p:cNvSpPr>
          <p:nvPr/>
        </p:nvSpPr>
        <p:spPr>
          <a:xfrm>
            <a:off x="494665" y="332740"/>
            <a:ext cx="8154670" cy="10769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5b Jonas descendit au fond du navire, se coucha, et s'endormit profondément</a:t>
            </a: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.</a:t>
            </a:r>
            <a:endParaRPr lang="en-us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3" name="TextBox 5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D8AwAAcw4AAEQ0AAD4FgAAECAAACYAAAAIAAAA//////////8="/>
              </a:ext>
            </a:extLst>
          </p:cNvSpPr>
          <p:nvPr/>
        </p:nvSpPr>
        <p:spPr>
          <a:xfrm>
            <a:off x="647700" y="2348865"/>
            <a:ext cx="7848600" cy="1384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/>
              <a:t> </a:t>
            </a: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Lorsque nous nous éloignons de la volonté de Dieu, nous devenons insensibles à tout ce qui se passe autour de nous.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 advAuto="0"/>
    </p:bldLst>
    <p:extLst>
      <p:ext uri="smNativeData">
        <pr:smNativeData xmlns:pr="smNativeData" val="gSbhYgIAAAAFAAAA/////wEAAAACAAAABAAAAAAAAAAAAAAAAAAAAAsAAAAAAAAAAQAAAAIAAAAEAAAAAAAAAAAAAAAAAAAA"/>
      </p:ext>
    </p:ext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BVBAAAfQIAAA81AAAtDwAAECAAACYAAAAIAAAA//////////8="/>
              </a:ext>
            </a:extLst>
          </p:cNvSpPr>
          <p:nvPr/>
        </p:nvSpPr>
        <p:spPr>
          <a:xfrm>
            <a:off x="704215" y="404495"/>
            <a:ext cx="7920990" cy="20624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6 Le pilote s'approcha de lui, et lui dit: </a:t>
            </a:r>
            <a:r>
              <a:rPr lang="fr-fr" sz="32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Pourquoi dors-tu? Lève-toi</a:t>
            </a: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,</a:t>
            </a:r>
            <a:r>
              <a:rPr lang="fr-fr" sz="32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invoque ton Dieu! </a:t>
            </a: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Peut-être voudra-t-il penser à nous, et nous ne périrons pas.</a:t>
            </a: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 </a:t>
            </a:r>
            <a:endParaRPr lang="en-us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3" name="TextBox 5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BbBQAA4RIAAA81AAAxIwAAACAAACYAAAAIAAAA//////////8="/>
              </a:ext>
            </a:extLst>
          </p:cNvSpPr>
          <p:nvPr/>
        </p:nvSpPr>
        <p:spPr>
          <a:xfrm>
            <a:off x="870585" y="3068955"/>
            <a:ext cx="7754620" cy="2651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 sommeil d</a:t>
            </a:r>
            <a:r>
              <a:rPr lang="fr-f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’</a:t>
            </a: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évasion de</a:t>
            </a:r>
            <a:r>
              <a:rPr lang="fr-fr" sz="2800" b="1">
                <a:solidFill>
                  <a:srgbClr val="FF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</a:t>
            </a: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mes ennuis</a:t>
            </a:r>
            <a:endParaRPr lang="fr-f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Dormons-nous du sommeil de l'indifférence ?</a:t>
            </a:r>
            <a:endParaRPr lang="fr-f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La question pour nous ce matin serait : qu'est-ce qui motive mes décisions ?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 advAuto="0"/>
      <p:bldP spid="3" grpId="1" animBg="1" advAuto="0"/>
      <p:bldP spid="3" grpId="2" animBg="1" advAuto="0"/>
    </p:bldLst>
    <p:extLst>
      <p:ext uri="smNativeData">
        <pr:smNativeData xmlns:pr="smNativeData" val="gSbhYgQAAAAFAAAA/////wEAAAACAAAABAAAAAAAAAAAAAAAAAAAAAsAAAAAAAAAAQAAAAIAAAAEAAAAAAAAAAAAAAAAAAAAEQAAAAEAAAABAAAAAgAAAAQAAAAAAAAAAAAAAAAAAAAXAAAAAwAAAAEAAAACAAAABAAAAAAAAAAAAAAAAAAAAA=="/>
      </p:ext>
    </p:ext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D9AQAADAIAALQ2AABmJgAAECAAACYAAAAIAAAA//////////8="/>
              </a:ext>
            </a:extLst>
          </p:cNvSpPr>
          <p:nvPr/>
        </p:nvSpPr>
        <p:spPr>
          <a:xfrm>
            <a:off x="323215" y="332740"/>
            <a:ext cx="8569325" cy="59093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24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7 Pendant ce temps, les matelots se dirent entre eux : Allons, tirons au sort pour savoir qui nous attire ce malheur. Ils tirèrent donc au sort et Jonas fut désigné.</a:t>
            </a:r>
            <a:endParaRPr lang="fr-fr" sz="24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4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24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8 Alors ils lui demandèrent : Fais-nous savoir qui nous attire ce malheur ! Quelles sont tes occupations ? D’où viens-tu ? De quel pays ? Et de quel peuple es-tu ?</a:t>
            </a:r>
            <a:endParaRPr lang="fr-fr" sz="24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4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24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9 Jonas leur répondit : Je suis hébreu et je crains l’Eternel, le Dieu du ciel qui a fait la mer et la terre.</a:t>
            </a:r>
            <a:endParaRPr lang="fr-fr" sz="24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4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24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10 Il leur apprit qu’il s’enfuyait loin de la présence de l’Eternel. Aussi ces hommes furent-ils saisis d’une grande crainte et lui dirent : Pourquoi as-tu fait cela ?</a:t>
            </a:r>
            <a:endParaRPr lang="fr-fr" sz="24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4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  <p:extLst>
      <p:ext uri="smNativeData">
        <pr:smNativeData xmlns:pr="smNativeData" val="gSbhYgEAAAAFAAAA/////wEAAAACAAAABAAAAAAAAAAAAAAAAAAAAA=="/>
      </p:ext>
    </p:ext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fSX0DzMzMAMDA/wB/f38AAAAAAAAAAAAAAAAAAAAAAAAAAAAhAAAAGAAAABQAAAD9AQAAmgEAAGA1AABIJwAAECAAACYAAAAIAAAA//////////8="/>
              </a:ext>
            </a:extLst>
          </p:cNvSpPr>
          <p:nvPr/>
        </p:nvSpPr>
        <p:spPr>
          <a:xfrm>
            <a:off x="323215" y="260350"/>
            <a:ext cx="8353425" cy="61252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2800" b="1" i="1" baseline="30000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11 </a:t>
            </a: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Comme la mer se démontait de plus en plus, ils lui demandèrent : Que te ferons-nous pour que la mer se calme et cesse de nous être contraire ?</a:t>
            </a:r>
            <a:endParaRPr lang="fr-fr" sz="28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8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2800" b="1" i="1" baseline="30000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12 </a:t>
            </a: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Il leur répondit : Prenez-moi et jetez-moi à la mer, et la mer se calmera, car je sais bien que c’est à cause de moi que cette grande tempête s’est déchaînée contre vous.</a:t>
            </a:r>
            <a:endParaRPr lang="fr-fr" sz="28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8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2800" b="1" i="1" baseline="30000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13 </a:t>
            </a: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Ces hommes se mirent d’abord à ramer de toutes leurs forces pour regagner la côte, mais ils n’y parvinrent pas, car la mer se déchaînait toujours plus contre eux.</a:t>
            </a:r>
            <a:r>
              <a:rPr lang="fr-fr" sz="2800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 </a:t>
            </a:r>
            <a:endParaRPr lang="fr-fr" sz="2800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  <p:extLst>
      <p:ext uri="smNativeData">
        <pr:smNativeData xmlns:pr="smNativeData" val="gSbhYgEAAAAFAAAA/////wEAAAACAAAABAAAAAAAAAAAAAAAAAAAAA=="/>
      </p:ext>
    </p:ext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fSX0DzMzMAMDA/wB/f38AAAAAAAAAAAAAAAAAAAAAAAAAAAAhAAAAGAAAABQAAABSAwAA7wIAAAw0AAD1JQAAECAAACYAAAAIAAAA//////////8="/>
              </a:ext>
            </a:extLst>
          </p:cNvSpPr>
          <p:nvPr/>
        </p:nvSpPr>
        <p:spPr>
          <a:xfrm>
            <a:off x="539750" y="476885"/>
            <a:ext cx="7920990" cy="5693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2800" b="1" i="1" baseline="30000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14 </a:t>
            </a:r>
            <a:r>
              <a:rPr lang="fr-fr" sz="2800" b="1" i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Alors ils crièrent à l’Eternel et dirent : O Eternel, nous t’en prions, ne nous fais pas périr à cause de cet homme et ne nous tiens pas responsables de la mort d’un innocent. Car toi, ô Eternel, tu as fait ce que tu as voulu.</a:t>
            </a:r>
            <a:endParaRPr lang="fr-fr" sz="2800" b="1" i="1">
              <a:solidFill>
                <a:srgbClr val="FFFFFF"/>
              </a:solidFill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800" b="1" i="1">
              <a:solidFill>
                <a:srgbClr val="FFFFFF"/>
              </a:solidFill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2800" b="1" i="1" baseline="30000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15 </a:t>
            </a:r>
            <a:r>
              <a:rPr lang="fr-fr" sz="2800" b="1" i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Puis ils prirent Jonas et le jetèrent par-dessus bord. Aussitôt, la mer en furie se calma. </a:t>
            </a:r>
            <a:r>
              <a:rPr lang="fr-fr" sz="2800" b="1" i="1" baseline="30000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16 </a:t>
            </a:r>
            <a:r>
              <a:rPr lang="fr-fr" sz="2800" b="1" i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Alors l’équipage fut saisi d’une grande crainte envers l’Eternel ; ils lui offrirent un sacrifice et s’engagèrent envers lui par des vœux.</a:t>
            </a:r>
            <a:endParaRPr lang="fr-fr" sz="2800" b="1" i="1">
              <a:solidFill>
                <a:srgbClr val="FFFFFF"/>
              </a:solidFill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  <p:extLst>
      <p:ext uri="smNativeData">
        <pr:smNativeData xmlns:pr="smNativeData" val="gSbhYgEAAAAFAAAA/////wEAAAACAAAABAAAAAAAAAAAAAAAAAAAAA==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GZSUHI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XBQAA7wIAACkzAACeDwAAECAAACYAAAAIAAAA//////////8="/>
              </a:ext>
            </a:extLst>
          </p:cNvSpPr>
          <p:nvPr/>
        </p:nvSpPr>
        <p:spPr>
          <a:xfrm>
            <a:off x="827405" y="476885"/>
            <a:ext cx="7489190" cy="20618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32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Jonas 1, 1</a:t>
            </a:r>
            <a:endParaRPr lang="fr-fr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La parole de l'Éternel fut adressée à Jonas, fils d'Amitthaï, en ces mots</a:t>
            </a:r>
            <a:r>
              <a:rPr lang="fr-fr" sz="3200" i="1">
                <a:latin typeface="Lucida Sans" pitchFamily="0" charset="0"/>
                <a:ea typeface="Book Antiqua" pitchFamily="0" charset="0"/>
                <a:cs typeface="Book Antiqua" pitchFamily="0" charset="0"/>
              </a:rPr>
              <a:t>:</a:t>
            </a:r>
            <a:endParaRPr lang="fr-fr" sz="3200" i="1"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3" name="TextBox 2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D48YTo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D6BQAAxBMAAGMxAAAUGwAAACAAACYAAAAIAAAA//////////8="/>
              </a:ext>
            </a:extLst>
          </p:cNvSpPr>
          <p:nvPr/>
        </p:nvSpPr>
        <p:spPr>
          <a:xfrm>
            <a:off x="971550" y="3213100"/>
            <a:ext cx="7056755" cy="1188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2900">
              <a:buFont typeface="Arial" pitchFamily="2" charset="0"/>
              <a:buChar char="•"/>
              <a:defRPr lang="en-us"/>
            </a:pPr>
            <a:r>
              <a:rPr lang="fr-fr" sz="24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La parole de l'Éternel fut adressée » </a:t>
            </a:r>
            <a:r>
              <a:rPr lang="fr-fr" sz="2400" b="1">
                <a:solidFill>
                  <a:srgbClr val="FF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</a:t>
            </a:r>
            <a:r>
              <a:rPr lang="fr-fr" sz="24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expression</a:t>
            </a:r>
            <a:r>
              <a:rPr lang="fr-fr" sz="2400" b="1">
                <a:solidFill>
                  <a:srgbClr val="FF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</a:t>
            </a:r>
            <a:r>
              <a:rPr lang="fr-fr" sz="24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utilisé</a:t>
            </a:r>
            <a:r>
              <a:rPr lang="fr-fr" sz="24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e 112 fois dans l'Ancien Testament </a:t>
            </a:r>
            <a:endParaRPr lang="pt-br" sz="24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4" name="TextBox 3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DxhOnM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BrBgAAoBwAAPIwAAB3HwAAECAAACYAAAAIAAAA//////////8="/>
              </a:ext>
            </a:extLst>
          </p:cNvSpPr>
          <p:nvPr/>
        </p:nvSpPr>
        <p:spPr>
          <a:xfrm>
            <a:off x="1043305" y="4653280"/>
            <a:ext cx="6913245" cy="4616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indent="-342900">
              <a:buFont typeface="Arial" pitchFamily="2" charset="0"/>
              <a:buChar char="•"/>
              <a:defRPr lang="en-us"/>
            </a:pPr>
            <a:r>
              <a:rPr lang="pt-br" sz="24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Jonas, fils d'Amitthaï</a:t>
            </a:r>
            <a:r>
              <a:rPr lang="pt-br"/>
              <a:t>,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  <p:extLst>
      <p:ext uri="smNativeData">
        <pr:smNativeData xmlns:pr="smNativeData" val="gSbhYgMAAAAFAAAA/////wEAAAACAAAABAAAAAAAAAAAAAAAAAAAAAsAAAD/////AQAAAAIAAAAEAAAAAAAAAAAAAAAAAAAAEQAAAP////8BAAAAAgAAAAQAAAAAAAAAAAAAAAAAAAA=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FNwUHI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DDAwAAfwAAAO40AACaHgAAECAAACYAAAAIAAAA//////////8="/>
              </a:ext>
            </a:extLst>
          </p:cNvSpPr>
          <p:nvPr/>
        </p:nvSpPr>
        <p:spPr>
          <a:xfrm>
            <a:off x="611505" y="80645"/>
            <a:ext cx="7992745" cy="48939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32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2 Rois 14 </a:t>
            </a:r>
            <a:endParaRPr lang="fr-fr" sz="32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24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« 23 La quinzième année d'Amatsia, fils de Joas, roi de Juda, Jéroboam, fils de Joas, roi d'Israël, régna à Samarie. Il régna quarante et un ans.</a:t>
            </a:r>
            <a:endParaRPr lang="fr-fr" sz="32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24 Il fit ce qui est mal aux yeux de l'Éternel; il ne se détourna d'aucun des péchés de Jéroboam, fils de Nebath, qui avait fait pécher Israël.</a:t>
            </a:r>
            <a:endParaRPr lang="fr-fr" sz="32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  <p:extLst>
      <p:ext uri="smNativeData">
        <pr:smNativeData xmlns:pr="smNativeData" val="gSbhYgEAAAAFAAAA/////wEAAAACAAAABAAAAAAAAAAAAAAAAAAAAA==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G1uLWU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B7AgAALgAAABY2AAD7GAAAECAAACYAAAAIAAAA//////////8="/>
              </a:ext>
            </a:extLst>
          </p:cNvSpPr>
          <p:nvPr/>
        </p:nvSpPr>
        <p:spPr>
          <a:xfrm>
            <a:off x="403225" y="29210"/>
            <a:ext cx="8388985" cy="40316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2 Rois 14 </a:t>
            </a:r>
            <a:endParaRPr lang="fr-fr" sz="32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32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25 </a:t>
            </a:r>
            <a:r>
              <a:rPr lang="fr-fr" sz="32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Il rétablit les limites </a:t>
            </a: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d'Israël depuis l'entrée de Hamath jusqu'à la mer de la plaine, </a:t>
            </a:r>
            <a:r>
              <a:rPr lang="fr-fr" sz="32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selon la parole que l'Éternel, le Dieu d'Israël, avait prononcée par son serviteur Jonas, le prophète, fils d'Amitthaï, </a:t>
            </a: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de Gath Hépher. »</a:t>
            </a:r>
            <a:endParaRPr lang="fr-fr" sz="32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  <p:extLst>
      <p:ext uri="smNativeData">
        <pr:smNativeData xmlns:pr="smNativeData" val="gSbhYgEAAAAFAAAA/////wEAAAACAAAABAAAAAAAAAAAAAAAAAAAAA==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CIrbW4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B7AgAALgAAABY2AAD0FQAAECAAACYAAAAIAAAA//////////8="/>
              </a:ext>
            </a:extLst>
          </p:cNvSpPr>
          <p:nvPr/>
        </p:nvSpPr>
        <p:spPr>
          <a:xfrm>
            <a:off x="403225" y="29210"/>
            <a:ext cx="8388985" cy="3539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2 Rois 14 </a:t>
            </a:r>
            <a:endParaRPr lang="fr-fr" sz="32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fr-fr" sz="32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26 </a:t>
            </a:r>
            <a:r>
              <a:rPr lang="fr-fr" sz="32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Car l'Éternel vit </a:t>
            </a:r>
            <a:r>
              <a:rPr lang="fr-fr" sz="32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l'affliction d'Israël à son comble et l'extrémité à laquelle se trouvaient réduits esclaves et hommes libres, sans qu'il y eût personne pour venir au secours d'Israël.</a:t>
            </a:r>
            <a:endParaRPr lang="fr-fr" sz="32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  <p:extLst>
      <p:ext uri="smNativeData">
        <pr:smNativeData xmlns:pr="smNativeData" val="gSbhYgEAAAAFAAAA/////wEAAAACAAAABAAAAAAAAAAAAAAAAAAAAA==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0BAAADAIAAAw0AACRCgAAECAAACYAAAAIAAAA//////////8="/>
              </a:ext>
            </a:extLst>
          </p:cNvSpPr>
          <p:nvPr/>
        </p:nvSpPr>
        <p:spPr>
          <a:xfrm>
            <a:off x="683260" y="332740"/>
            <a:ext cx="7777480" cy="1384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2 Lève-toi, va à Ninive, la grande ville, et crie contre elle! Car sa méchanceté est montée jusqu'à moi.</a:t>
            </a:r>
            <a:endParaRPr lang="pt-br" sz="28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3" name="TextBox 4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CJBQAARBQAANUxAAB0FwAAACAAACYAAAAIAAAA//////////8="/>
              </a:ext>
            </a:extLst>
          </p:cNvSpPr>
          <p:nvPr/>
        </p:nvSpPr>
        <p:spPr>
          <a:xfrm>
            <a:off x="899795" y="3294380"/>
            <a:ext cx="7200900" cy="5181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obéissance 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X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réputation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4" name="TextBox 5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GZsZC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B5AwAAeg0AAMc0AACyEAAAECAAACYAAAAIAAAA//////////8="/>
              </a:ext>
            </a:extLst>
          </p:cNvSpPr>
          <p:nvPr/>
        </p:nvSpPr>
        <p:spPr>
          <a:xfrm>
            <a:off x="564515" y="2190750"/>
            <a:ext cx="8014970" cy="5232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fr-fr" sz="2800" b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Ennemis</a:t>
            </a:r>
            <a:r>
              <a:rPr lang="fr-f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: justice et condamnation ou pardon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  <p:extLst>
      <p:ext uri="smNativeData">
        <pr:smNativeData xmlns:pr="smNativeData" val="gSbhYgMAAAAFAAAA/////wEAAAACAAAABAAAAAAAAAAAAAAAAAAAAAsAAAD/////AQAAAAIAAAAEAAAAAAAAAAAAAAAAAAAAEQAAAP////8BAAAAAgAAAAQAAAAAAAAAAAAAAAAAAAA=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HZTcFAMAAAAEAAAAAAAAAAAAAAAAAAAAAAAAAAeAAAAaAAAAAAAAAAAAAAAAAAAAAAAAAAAAAAAECcAABAnAAAAAAAAAAAAAAAAAAAAAAAAAAAAAAAAAAAAAAAAAAAAABQAAAAAAAAAwMD/AAAAAABkAAAAMgAAAAAAAABkAAAAAAAAAH9/fwAKAAAAHwAAAFQAAAD///8AAAAAAQAAAAAAAAAAAAAAAAAAAAAAAAAAAAAAAAAAAAAAAAAAAAAAAH9/fwAfSX0DzMzMAMDA/wB/f38AAAAAAAAAAAAAAAAAAAAAAAAAAAAhAAAAGAAAABQAAAA0BAAADAIAAAw0AACFEgAAECAAACYAAAAIAAAA//////////8="/>
              </a:ext>
            </a:extLst>
          </p:cNvSpPr>
          <p:nvPr/>
        </p:nvSpPr>
        <p:spPr>
          <a:xfrm>
            <a:off x="683260" y="332740"/>
            <a:ext cx="7777480" cy="2677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3 Et Jonas se leva pour </a:t>
            </a:r>
            <a:r>
              <a:rPr lang="fr-fr" sz="28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s'enfuir </a:t>
            </a: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à Tarsis, loin de la face de l'Éternel. Il descendit à Jaffa, et il trouva un bateau qui allait à Tarsis; il paya le prix du transport, et s'embarqua pour aller avec les passagers à Tarsis, </a:t>
            </a:r>
            <a:r>
              <a:rPr lang="fr-fr" sz="28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loin de la face de l'Éternel.</a:t>
            </a:r>
            <a:r>
              <a:rPr lang="fr-fr" sz="20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</a:t>
            </a:r>
            <a:endParaRPr lang="pt-br" sz="2000" b="1" i="1" u="sng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3" name="TextBox 4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CIvPjw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CJBQAAGBUAALQ2AAAIKAAAACAAACYAAAAIAAAA//////////8="/>
              </a:ext>
            </a:extLst>
          </p:cNvSpPr>
          <p:nvPr/>
        </p:nvSpPr>
        <p:spPr>
          <a:xfrm>
            <a:off x="899795" y="3429000"/>
            <a:ext cx="7992745" cy="30784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Une vie prospère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,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sans défis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Une vie facil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e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, agréable et contrôlable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La s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é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curité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L´illusion d´une vie contrôlée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Une vie centrée sur mes choix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Une vie sans  interférence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La poursuite de mon bonheur personnel 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3" grpId="1" animBg="1" advAuto="0"/>
      <p:bldP spid="3" grpId="2" animBg="1" advAuto="0"/>
      <p:bldP spid="3" grpId="3" animBg="1" advAuto="0"/>
      <p:bldP spid="3" grpId="4" animBg="1" advAuto="0"/>
      <p:bldP spid="3" grpId="5" animBg="1" advAuto="0"/>
      <p:bldP spid="3" grpId="6" animBg="1" advAuto="0"/>
    </p:bldLst>
    <p:extLst>
      <p:ext uri="smNativeData">
        <pr:smNativeData xmlns:pr="smNativeData" val="gSbhYggAAAAFAAAAAAAAAAEAAAACAAAABAAAAAAAAAAAAAAAAAAAAAsAAAAAAAAAAQAAAAIAAAAEAAAAAAAAAAAAAAAAAAAAEQAAAAEAAAABAAAAAgAAAAQAAAAAAAAAAAAAAAAAAAAXAAAAAgAAAAEAAAACAAAABAAAAAAAAAAAAAAAAAAAAB0AAAADAAAAAQAAAAIAAAAEAAAAAAAAAAAAAAAAAAAAIwAAAAQAAAABAAAAAgAAAAQAAAAAAAAAAAAAAAAAAAApAAAABQAAAAEAAAACAAAABAAAAAAAAAAAAAAAAAAAAC8AAAAGAAAAAQAAAAIAAAAEAAAAAAAAAAAAAAAAAAAA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0BAAA7wIAAO40AABfIAAAACAAACYAAAAIAAAA//////////8="/>
              </a:ext>
            </a:extLst>
          </p:cNvSpPr>
          <p:nvPr/>
        </p:nvSpPr>
        <p:spPr>
          <a:xfrm>
            <a:off x="683260" y="476885"/>
            <a:ext cx="7920990" cy="47853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Ninive : 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>
              <a:defRPr lang="en-us"/>
            </a:pP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457200" indent="-45720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Une vie de difficultés, de peurs, d´insécurités et d´incertitudes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457200" indent="-45720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Risque pour la vie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457200" indent="-45720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Une vie de renoncement personnel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457200" indent="-45720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Une vie de dépendance totale à Dieu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457200" indent="-457200">
              <a:buFont typeface="Arial" pitchFamily="2" charset="0"/>
              <a:buChar char="•"/>
              <a:defRPr lang="en-us"/>
            </a:pP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algn="ctr"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Choisir Ninive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,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c´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e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st mettre le royaume de Dieu 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(en) à la</a:t>
            </a:r>
            <a:r>
              <a:rPr lang="pt-br" sz="2800" b="1">
                <a:solidFill>
                  <a:srgbClr val="FF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première place  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457200" indent="-457200">
              <a:buFont typeface="Arial" pitchFamily="2" charset="0"/>
              <a:buChar char="•"/>
              <a:defRPr lang="en-us"/>
            </a:pP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  <p:extLst>
      <p:ext uri="smNativeData">
        <pr:smNativeData xmlns:pr="smNativeData" val="gSbhYgYAAAAFAAAA/////wEAAAACAAAABAAAAAAAAAAAAAAAAAAAAAsAAAACAAAAAQAAAAIAAAAEAAAAAAAAAAAAAAAAAAAAEQAAAAMAAAABAAAAAgAAAAQAAAAAAAAAAAAAAAAAAAAXAAAABAAAAAEAAAACAAAABAAAAAAAAAAAAAAAAAAAAB0AAAAFAAAAAQAAAAIAAAAEAAAAAAAAAAAAAAAAAAAAIwAAAAcAAAABAAAAAgAAAAQAAAAAAAAAAAAAAAAAAAA=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>
            <a:tint val="37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0BAAA7wIAAO40AAAaDgAAECAAACYAAAAIAAAA//////////8="/>
              </a:ext>
            </a:extLst>
          </p:cNvSpPr>
          <p:nvPr/>
        </p:nvSpPr>
        <p:spPr>
          <a:xfrm>
            <a:off x="683260" y="476885"/>
            <a:ext cx="7920990" cy="18154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en-us"/>
            </a:pP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4 Mais </a:t>
            </a:r>
            <a:r>
              <a:rPr lang="fr-fr" sz="2800" b="1" i="1" u="sng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l'Éternel fit souffler </a:t>
            </a:r>
            <a:r>
              <a:rPr lang="fr-fr" sz="2800" b="1" i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sur la mer un vent impétueux, et il s'éleva sur la mer une grande tempête. Le bateau menaçait de faire naufrage.</a:t>
            </a:r>
            <a:endParaRPr lang="pt-br" sz="2800" b="1" i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  <p:sp>
        <p:nvSpPr>
          <p:cNvPr id="3" name="TextBox 2"/>
          <p:cNvSpPr>
            <a:extLst>
              <a:ext uri="smNativeData">
                <pr:smNativeData xmlns:pr="smNativeData" val="SMDATA_13_gSbhYhMAAAAlAAAAZAAAAE0AAAAAkAAAAEgAAACQAAAASAAAAAAAAAAAAAAAAAAAAAEAAABQAAAAAAAAAAAA4D8AAAAAAADgPwAAAAAAAOA/AAAAAAAA4D8AAAAAAADgPwAAAAAAAOA/AAAAAAAA4D8AAAAAAADgPwAAAAAAAOA/AAAAAAAA4D8CAAAAjAAAAAAAAAAAAAAAT4G9DAAAAA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fSX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AAAAAQAAAAAAAAAAAAAAAAAAAAAAAAAAAAAAAAAAAAAAAAAAAAAAAH9/fwAfSX0DzMzMAMDA/wB/f38AAAAAAAAAAAAAAAAAAAAAAAAAAAAhAAAAGAAAABQAAAA0BAAAGxEAAO40AADLHgAAACAAACYAAAAIAAAA//////////8="/>
              </a:ext>
            </a:extLst>
          </p:cNvSpPr>
          <p:nvPr/>
        </p:nvSpPr>
        <p:spPr>
          <a:xfrm>
            <a:off x="683260" y="2780665"/>
            <a:ext cx="7920990" cy="22250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Souvent les tempêtes, les crises, les moments difficiles ... Peuvent être que Dieu veut nous parler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  <a:p>
            <a:pPr marL="285750" indent="-285750">
              <a:buFont typeface="Arial" pitchFamily="2" charset="0"/>
              <a:buChar char="•"/>
              <a:defRPr lang="en-us"/>
            </a:pP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Souvent les tempêtes que subissent les autres peuvent </a:t>
            </a:r>
            <a:r>
              <a:rPr lang="pt-br" sz="2800" b="1">
                <a:solidFill>
                  <a:srgbClr val="FF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</a:t>
            </a:r>
            <a:r>
              <a:rPr lang="pt-br" sz="2800" b="1">
                <a:solidFill>
                  <a:srgbClr val="FFFFFF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survenir</a:t>
            </a:r>
            <a:r>
              <a:rPr lang="pt-br" sz="2800" b="1">
                <a:solidFill>
                  <a:srgbClr val="FF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 </a:t>
            </a:r>
            <a:r>
              <a:rPr lang="pt-br" sz="2800" b="1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Lucida Sans" pitchFamily="0" charset="0"/>
                <a:ea typeface="Book Antiqua" pitchFamily="0" charset="0"/>
                <a:cs typeface="Book Antiqua" pitchFamily="0" charset="0"/>
              </a:rPr>
              <a:t>à cause de moi</a:t>
            </a:r>
            <a:endParaRPr lang="pt-br" sz="2800" b="1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Lucida Sans" pitchFamily="0" charset="0"/>
              <a:ea typeface="Book Antiqua" pitchFamily="0" charset="0"/>
              <a:cs typeface="Book Antiqua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 advAuto="0"/>
      <p:bldP spid="3" grpId="1" animBg="1" advAuto="0"/>
    </p:bldLst>
    <p:extLst>
      <p:ext uri="smNativeData">
        <pr:smNativeData xmlns:pr="smNativeData" val="gSbhYgMAAAAFAAAA/////wEAAAACAAAABAAAAAAAAAAAAAAAAAAAAAsAAAAAAAAAAQAAAAIAAAAEAAAAAAAAAAAAAAAAAAAAEQAAAAEAAAABAAAAAgAAAAQAAAAAAAAAAAAAAAAAAAA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000000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Lucida Sans"/>
        <a:ea typeface="Lucida Sans"/>
        <a:cs typeface="Lucida Sans"/>
      </a:majorFont>
      <a:minorFont>
        <a:latin typeface="Book Antiqua"/>
        <a:ea typeface="Book Antiqua"/>
        <a:cs typeface="Book Antiqu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Paulo Sicoli</dc:creator>
  <cp:keywords/>
  <dc:description/>
  <cp:lastModifiedBy>danla</cp:lastModifiedBy>
  <cp:revision>0</cp:revision>
  <dcterms:created xsi:type="dcterms:W3CDTF">2022-06-25T08:31:24Z</dcterms:created>
  <dcterms:modified xsi:type="dcterms:W3CDTF">2022-07-27T11:50:25Z</dcterms:modified>
</cp:coreProperties>
</file>