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75" r:id="rId4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07DE-8917-465E-B620-C4B1FBFEDF75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28B1-E5DD-4916-A800-74553271EED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83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07DE-8917-465E-B620-C4B1FBFEDF75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28B1-E5DD-4916-A800-74553271EED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23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07DE-8917-465E-B620-C4B1FBFEDF75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28B1-E5DD-4916-A800-74553271EED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47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07DE-8917-465E-B620-C4B1FBFEDF75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28B1-E5DD-4916-A800-74553271EED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23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07DE-8917-465E-B620-C4B1FBFEDF75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28B1-E5DD-4916-A800-74553271EED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16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07DE-8917-465E-B620-C4B1FBFEDF75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28B1-E5DD-4916-A800-74553271EED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07DE-8917-465E-B620-C4B1FBFEDF75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28B1-E5DD-4916-A800-74553271EED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38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07DE-8917-465E-B620-C4B1FBFEDF75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28B1-E5DD-4916-A800-74553271EED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69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07DE-8917-465E-B620-C4B1FBFEDF75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28B1-E5DD-4916-A800-74553271EED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92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07DE-8917-465E-B620-C4B1FBFEDF75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28B1-E5DD-4916-A800-74553271EED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89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07DE-8917-465E-B620-C4B1FBFEDF75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28B1-E5DD-4916-A800-74553271EED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77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D07DE-8917-465E-B620-C4B1FBFEDF75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528B1-E5DD-4916-A800-74553271EED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40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9616" y="2276872"/>
            <a:ext cx="2304256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Calibri"/>
              </a:rPr>
              <a:t>1. La crainte </a:t>
            </a:r>
          </a:p>
        </p:txBody>
      </p:sp>
      <p:sp>
        <p:nvSpPr>
          <p:cNvPr id="5" name="Rectangle 4"/>
          <p:cNvSpPr/>
          <p:nvPr/>
        </p:nvSpPr>
        <p:spPr>
          <a:xfrm>
            <a:off x="6600056" y="4581128"/>
            <a:ext cx="1800200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FF0000"/>
                </a:solidFill>
                <a:latin typeface="Calibri"/>
              </a:rPr>
              <a:t>5.</a:t>
            </a:r>
          </a:p>
          <a:p>
            <a:r>
              <a:rPr lang="fr-FR" b="1" dirty="0">
                <a:solidFill>
                  <a:srgbClr val="FF0000"/>
                </a:solidFill>
                <a:latin typeface="Calibri"/>
              </a:rPr>
              <a:t>La comparaison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248128" y="5157192"/>
            <a:ext cx="2808312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alibri"/>
              </a:rPr>
              <a:t>le découragement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35960" y="4005064"/>
            <a:ext cx="1728192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Calibri"/>
              </a:rPr>
              <a:t>4.La solitude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1744" y="2852936"/>
            <a:ext cx="1728192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  <a:latin typeface="Calibri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Calibri"/>
              </a:rPr>
              <a:t>2. la fuite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99856" y="3429000"/>
            <a:ext cx="1728192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Calibri"/>
              </a:rPr>
              <a:t>3.La séparation  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2639616" y="2852936"/>
            <a:ext cx="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 flipV="1">
            <a:off x="2639616" y="5661248"/>
            <a:ext cx="590465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5807968" y="836712"/>
            <a:ext cx="4104456" cy="108012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prstClr val="white"/>
                </a:solidFill>
                <a:latin typeface="Calibri"/>
              </a:rPr>
              <a:t>Les causes du découragement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39616" y="2852936"/>
            <a:ext cx="1152128" cy="28803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91744" y="3429000"/>
            <a:ext cx="1008112" cy="23042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99856" y="4005064"/>
            <a:ext cx="936104" cy="17281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35960" y="4581128"/>
            <a:ext cx="864096" cy="11521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0056" y="5157192"/>
            <a:ext cx="648072" cy="5760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9840416" y="4797152"/>
            <a:ext cx="648072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Arc plein 28"/>
          <p:cNvSpPr/>
          <p:nvPr/>
        </p:nvSpPr>
        <p:spPr>
          <a:xfrm>
            <a:off x="9984432" y="5301208"/>
            <a:ext cx="288032" cy="41034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30" name="Ellipse 29"/>
          <p:cNvSpPr/>
          <p:nvPr/>
        </p:nvSpPr>
        <p:spPr>
          <a:xfrm>
            <a:off x="9984433" y="508518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Ellipse 32"/>
          <p:cNvSpPr/>
          <p:nvPr/>
        </p:nvSpPr>
        <p:spPr>
          <a:xfrm flipH="1">
            <a:off x="10200456" y="501317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Notched Right Arrow 2"/>
          <p:cNvSpPr/>
          <p:nvPr/>
        </p:nvSpPr>
        <p:spPr>
          <a:xfrm rot="1741811">
            <a:off x="6116742" y="2917255"/>
            <a:ext cx="2990345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444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02088" y="2302391"/>
            <a:ext cx="1656184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se mettre au travail </a:t>
            </a:r>
          </a:p>
        </p:txBody>
      </p:sp>
      <p:sp>
        <p:nvSpPr>
          <p:cNvPr id="5" name="Rectangle 4"/>
          <p:cNvSpPr/>
          <p:nvPr/>
        </p:nvSpPr>
        <p:spPr>
          <a:xfrm>
            <a:off x="7248128" y="4612942"/>
            <a:ext cx="1800200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 se laisser nourrir par Dieu </a:t>
            </a:r>
          </a:p>
        </p:txBody>
      </p:sp>
      <p:sp>
        <p:nvSpPr>
          <p:cNvPr id="6" name="Rectangle 5"/>
          <p:cNvSpPr/>
          <p:nvPr/>
        </p:nvSpPr>
        <p:spPr>
          <a:xfrm>
            <a:off x="7464152" y="5190500"/>
            <a:ext cx="2160240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2. se laisser toucher par Dieu </a:t>
            </a:r>
          </a:p>
        </p:txBody>
      </p:sp>
      <p:sp>
        <p:nvSpPr>
          <p:cNvPr id="7" name="Rectangle 6"/>
          <p:cNvSpPr/>
          <p:nvPr/>
        </p:nvSpPr>
        <p:spPr>
          <a:xfrm>
            <a:off x="6501829" y="4023003"/>
            <a:ext cx="1728192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 se reposer en Dieu </a:t>
            </a:r>
          </a:p>
        </p:txBody>
      </p:sp>
      <p:sp>
        <p:nvSpPr>
          <p:cNvPr id="8" name="Rectangle 7"/>
          <p:cNvSpPr/>
          <p:nvPr/>
        </p:nvSpPr>
        <p:spPr>
          <a:xfrm>
            <a:off x="8400256" y="5766564"/>
            <a:ext cx="1872208" cy="5427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se reposer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43872" y="2871469"/>
            <a:ext cx="1728192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se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mettre en   route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90172" y="3447881"/>
            <a:ext cx="1728192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dialoguer avec Dieu 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>
          <a:xfrm>
            <a:off x="3287688" y="2302391"/>
            <a:ext cx="0" cy="4006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 flipV="1">
            <a:off x="3287688" y="6237312"/>
            <a:ext cx="511256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6276020" y="344470"/>
            <a:ext cx="4104456" cy="108012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Remèdes au découragement</a:t>
            </a:r>
          </a:p>
        </p:txBody>
      </p:sp>
      <p:sp>
        <p:nvSpPr>
          <p:cNvPr id="17" name="Notched Right Arrow 16"/>
          <p:cNvSpPr/>
          <p:nvPr/>
        </p:nvSpPr>
        <p:spPr>
          <a:xfrm rot="13067100">
            <a:off x="5753613" y="3270706"/>
            <a:ext cx="4952817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Émoticône 12">
            <a:extLst>
              <a:ext uri="{FF2B5EF4-FFF2-40B4-BE49-F238E27FC236}">
                <a16:creationId xmlns:a16="http://schemas.microsoft.com/office/drawing/2014/main" id="{E7457B01-2D13-51A3-9AA8-AF2BCB7B3C30}"/>
              </a:ext>
            </a:extLst>
          </p:cNvPr>
          <p:cNvSpPr/>
          <p:nvPr/>
        </p:nvSpPr>
        <p:spPr>
          <a:xfrm>
            <a:off x="4115780" y="103197"/>
            <a:ext cx="914400" cy="1110621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310410-B4A4-FBC8-E6D3-0224F07DDD57}"/>
              </a:ext>
            </a:extLst>
          </p:cNvPr>
          <p:cNvSpPr/>
          <p:nvPr/>
        </p:nvSpPr>
        <p:spPr>
          <a:xfrm>
            <a:off x="3287688" y="1700808"/>
            <a:ext cx="1656184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Passer le relais  </a:t>
            </a:r>
          </a:p>
        </p:txBody>
      </p:sp>
    </p:spTree>
    <p:extLst>
      <p:ext uri="{BB962C8B-B14F-4D97-AF65-F5344CB8AC3E}">
        <p14:creationId xmlns:p14="http://schemas.microsoft.com/office/powerpoint/2010/main" val="91791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13E51DB-6A83-4F5E-46BE-092B7F2D3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013"/>
            <a:ext cx="3618686" cy="56261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7EA6894-663D-3E45-25C3-7BD5F9A6C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823" y="541887"/>
            <a:ext cx="3689730" cy="577422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29E220F-BA6E-4BB1-48B8-489A69CFE54F}"/>
              </a:ext>
            </a:extLst>
          </p:cNvPr>
          <p:cNvSpPr txBox="1"/>
          <p:nvPr/>
        </p:nvSpPr>
        <p:spPr>
          <a:xfrm>
            <a:off x="5383349" y="4529667"/>
            <a:ext cx="1051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14€   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99B917F-6EFD-257D-2AF1-BF23310EF17F}"/>
              </a:ext>
            </a:extLst>
          </p:cNvPr>
          <p:cNvSpPr txBox="1"/>
          <p:nvPr/>
        </p:nvSpPr>
        <p:spPr>
          <a:xfrm>
            <a:off x="2874584" y="32814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/>
              <a:t>erve</a:t>
            </a:r>
            <a:r>
              <a:rPr lang="fr-FR" dirty="0"/>
              <a:t> </a:t>
            </a:r>
            <a:r>
              <a:rPr lang="fr-FR" dirty="0" err="1"/>
              <a:t>Dieraert</a:t>
            </a:r>
            <a:r>
              <a:rPr lang="fr-FR" dirty="0"/>
              <a:t>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D4678C0-059A-F77B-27E3-A8AA159D8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349" y="0"/>
            <a:ext cx="4902806" cy="41148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C8D5B6E-B9C9-99FB-C953-6091B06C17AE}"/>
              </a:ext>
            </a:extLst>
          </p:cNvPr>
          <p:cNvSpPr txBox="1"/>
          <p:nvPr/>
        </p:nvSpPr>
        <p:spPr>
          <a:xfrm>
            <a:off x="3620018" y="3767667"/>
            <a:ext cx="4902805" cy="4402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7" name="Phylactère : pensées 16">
            <a:extLst>
              <a:ext uri="{FF2B5EF4-FFF2-40B4-BE49-F238E27FC236}">
                <a16:creationId xmlns:a16="http://schemas.microsoft.com/office/drawing/2014/main" id="{F0CCF0B4-01E7-A5EC-440C-A16FFE1F3A14}"/>
              </a:ext>
            </a:extLst>
          </p:cNvPr>
          <p:cNvSpPr/>
          <p:nvPr/>
        </p:nvSpPr>
        <p:spPr>
          <a:xfrm>
            <a:off x="8712200" y="177800"/>
            <a:ext cx="3344333" cy="2319867"/>
          </a:xfrm>
          <a:prstGeom prst="cloudCallout">
            <a:avLst>
              <a:gd name="adj1" fmla="val -123678"/>
              <a:gd name="adj2" fmla="val 465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Ce livre, c’est le top du top… yes  !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428862B-C6C6-CCA7-462A-F84E8877A76A}"/>
              </a:ext>
            </a:extLst>
          </p:cNvPr>
          <p:cNvSpPr txBox="1"/>
          <p:nvPr/>
        </p:nvSpPr>
        <p:spPr>
          <a:xfrm>
            <a:off x="3617357" y="5232400"/>
            <a:ext cx="4902804" cy="1009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123901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94</Words>
  <Application>Microsoft Office PowerPoint</Application>
  <PresentationFormat>Grand écran</PresentationFormat>
  <Paragraphs>21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Calibri</vt:lpstr>
      <vt:lpstr>1_Thème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Yan Newberry</dc:creator>
  <cp:lastModifiedBy>Yan Newberry</cp:lastModifiedBy>
  <cp:revision>6</cp:revision>
  <cp:lastPrinted>2022-06-15T14:49:53Z</cp:lastPrinted>
  <dcterms:created xsi:type="dcterms:W3CDTF">2022-06-09T08:16:33Z</dcterms:created>
  <dcterms:modified xsi:type="dcterms:W3CDTF">2022-06-16T15:15:46Z</dcterms:modified>
</cp:coreProperties>
</file>