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805" r:id="rId10"/>
    <p:sldMasterId id="2147483818" r:id="rId11"/>
  </p:sldMasterIdLst>
  <p:notesMasterIdLst>
    <p:notesMasterId r:id="rId33"/>
  </p:notesMasterIdLst>
  <p:sldIdLst>
    <p:sldId id="313" r:id="rId12"/>
    <p:sldId id="384" r:id="rId13"/>
    <p:sldId id="369" r:id="rId14"/>
    <p:sldId id="378" r:id="rId15"/>
    <p:sldId id="379" r:id="rId16"/>
    <p:sldId id="370" r:id="rId17"/>
    <p:sldId id="376" r:id="rId18"/>
    <p:sldId id="326" r:id="rId19"/>
    <p:sldId id="328" r:id="rId20"/>
    <p:sldId id="371" r:id="rId21"/>
    <p:sldId id="335" r:id="rId22"/>
    <p:sldId id="363" r:id="rId23"/>
    <p:sldId id="372" r:id="rId24"/>
    <p:sldId id="364" r:id="rId25"/>
    <p:sldId id="365" r:id="rId26"/>
    <p:sldId id="366" r:id="rId27"/>
    <p:sldId id="367" r:id="rId28"/>
    <p:sldId id="375" r:id="rId29"/>
    <p:sldId id="373" r:id="rId30"/>
    <p:sldId id="374" r:id="rId31"/>
    <p:sldId id="381" r:id="rId32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cile" initials="C" lastIdx="1" clrIdx="0">
    <p:extLst>
      <p:ext uri="{19B8F6BF-5375-455C-9EA6-DF929625EA0E}">
        <p15:presenceInfo xmlns:p15="http://schemas.microsoft.com/office/powerpoint/2012/main" userId="c968039f8e1673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4" autoAdjust="0"/>
    <p:restoredTop sz="45525" autoAdjust="0"/>
  </p:normalViewPr>
  <p:slideViewPr>
    <p:cSldViewPr>
      <p:cViewPr varScale="1">
        <p:scale>
          <a:sx n="37" d="100"/>
          <a:sy n="37" d="100"/>
        </p:scale>
        <p:origin x="2088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6" d="100"/>
          <a:sy n="86" d="100"/>
        </p:scale>
        <p:origin x="20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>
            <a:extLst>
              <a:ext uri="{FF2B5EF4-FFF2-40B4-BE49-F238E27FC236}">
                <a16:creationId xmlns:a16="http://schemas.microsoft.com/office/drawing/2014/main" id="{7629D364-780B-46A3-9E2C-2A5C0A9A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4" name="AutoShape 2">
            <a:extLst>
              <a:ext uri="{FF2B5EF4-FFF2-40B4-BE49-F238E27FC236}">
                <a16:creationId xmlns:a16="http://schemas.microsoft.com/office/drawing/2014/main" id="{7A876815-9DD2-4D58-A306-CED768284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8D4D964E-ABE8-40E0-8B78-00C404D4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FE309CC4-AF44-4DEA-858D-5C0C4E7B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B2D139D2-C5A7-4643-8EC7-68A3CDA8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B04C94C3-A13F-48F4-BE1B-5228591E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45BAD8B1-F5A7-49CF-A11B-9D91CA623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C7393395-B087-46F4-9BC2-A2ED3B59C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CAF4131D-96BC-448C-8960-13B6E45B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BBF4BF51-87F0-412F-AC11-78844D39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E8B852CC-AB91-4A11-92B6-35B078197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26D602A0-3FDF-4B07-84C7-B9910E8F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id="{CE4DF54E-E201-4DBE-AAA5-D8CA29050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6" name="AutoShape 14">
            <a:extLst>
              <a:ext uri="{FF2B5EF4-FFF2-40B4-BE49-F238E27FC236}">
                <a16:creationId xmlns:a16="http://schemas.microsoft.com/office/drawing/2014/main" id="{D614ABC3-3E77-4955-83E2-67ECE871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310FB45A-8767-411B-B2B9-358D6BBD6E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02475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7C78D06B-FC1D-4E16-A7F8-0F2AAB5E78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4563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336B6404-705E-40A1-8B6A-723249E4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9A05B403-1B7B-4FFD-AF30-E94F6DB4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EE72D19A-0B15-451C-8E7E-D5FB06FD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62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2" name="Rectangle 20">
            <a:extLst>
              <a:ext uri="{FF2B5EF4-FFF2-40B4-BE49-F238E27FC236}">
                <a16:creationId xmlns:a16="http://schemas.microsoft.com/office/drawing/2014/main" id="{96F456DD-0515-41F3-B98D-D69BE5F309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7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156261A-133E-41C8-B479-339EDC87860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" y="812800"/>
            <a:ext cx="7083425" cy="3984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6717B-2780-4FC3-B6A9-C3AC0A6532B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56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10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10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41141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11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11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53421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12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12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6162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13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13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4819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14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14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2888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15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15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lang="fr-FR" altLang="fr-FR" dirty="0"/>
          </a:p>
          <a:p>
            <a:pPr marL="0" indent="0">
              <a:buFontTx/>
              <a:buNone/>
            </a:pPr>
            <a:endParaRPr lang="fr-FR" altLang="fr-FR" dirty="0"/>
          </a:p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18083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16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16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1012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17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17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9857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" y="812800"/>
            <a:ext cx="7083425" cy="3984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8156261A-133E-41C8-B479-339EDC87860B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18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1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" y="812800"/>
            <a:ext cx="7083425" cy="3984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8156261A-133E-41C8-B479-339EDC87860B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19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6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2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2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0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" y="812800"/>
            <a:ext cx="7083425" cy="3984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8156261A-133E-41C8-B479-339EDC87860B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20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99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" y="812800"/>
            <a:ext cx="7083425" cy="3984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8156261A-133E-41C8-B479-339EDC87860B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21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4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3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3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3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5425" y="812800"/>
            <a:ext cx="7083425" cy="3984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CD45C-055C-487B-9C59-AB17589614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0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5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2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6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6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101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7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7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9622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0840A7B6-A20B-4219-A0B3-7B6092C4C8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D176D7B8-49A0-420F-AB30-F5BBD72A6D8C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8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82D19543-1B9D-4011-A409-E66A9A395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4BD31AB-3B82-46B5-9559-0C8F6EC69853}" type="slidenum"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637DEE4-B687-4B6F-8D1D-D725DB48ED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18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80FAEF8-5982-40B1-8405-B82BA74830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1967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7350B37A-8810-4986-BE71-A8B8D41B7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A32F1-19FF-4C88-B5E9-937AB1BDD3E1}" type="slidenum">
              <a:rPr lang="fr-FR" altLang="fr-FR"/>
              <a:pPr/>
              <a:t>9</a:t>
            </a:fld>
            <a:endParaRPr lang="fr-FR" altLang="fr-FR" dirty="0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1AD954C8-3ABE-45FC-BE30-C66789F4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ClrTx/>
              <a:buFontTx/>
              <a:buNone/>
            </a:pPr>
            <a:fld id="{77687206-6FD0-4B1A-AC77-01ED53C361F9}" type="slidenum">
              <a: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9</a:t>
            </a:fld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ABA78D-9E9F-42B0-B4B7-E2362AD830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209CF7-81FE-47D9-838E-3658E0D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8125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40DE-006D-4CBD-92B4-C7F3CECEA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5CAC25-A1C3-4C98-9506-1D26506C2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9386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05161-843A-415C-91C1-BC8B5495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58575A-8EAE-403E-A920-FAE4202C2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2030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4499D-C5F8-4C14-8796-863435B06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78B489-43B7-4EF2-9F95-C7D81F6EA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F6A54D-B27B-45C2-8A7D-E0284092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19CD97-6A76-40E3-887E-8A81BBB7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7F9D5-4069-407D-A0CB-5921DC72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71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C8182-21D2-4F72-964E-40631FEB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4B55FE-60C0-4910-B304-C3981BDD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7FDCC-6AC6-426E-BBDF-90766A47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EECDD6-41B1-4E05-B052-1AE21E70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A482E-FFD7-47B3-B887-4C7C983E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9045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2AAE9-BB09-4D74-A11F-CB4C22AF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1925F-5A5B-4CCB-BC3B-2F33FB3CF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47AB0-9B90-44B2-BA52-8E0B0CA3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18625-2E7C-464B-AB40-59FED81D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FB8A0-5B3C-42C4-94D2-17F9D69C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1221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7BA9F-0DF1-467E-91F9-20B33C7F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B7F444-746F-469C-BB0B-00F5E1613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A65F7E-642A-4278-B6B2-CAD0C012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5D6B14-8211-49B1-9B79-99FBC8B6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6EC79-49E5-45D3-8929-B9976451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5F2F49-2749-4A93-B11F-600BD474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325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1C2EB-F369-42BC-A5DD-CF0700C6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FC8B3C-06EB-4D40-93B4-46FA3373D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C49BDC-36BB-4C28-A5BB-8686177D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86AED2-FFC5-41FB-9889-8DAFD5BA6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904DB0-5B33-411E-89AF-1FFD556CB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5F0FC2-4AF1-4929-8021-3E93C6F9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362125-2B28-4D64-9A08-57C0B9FA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5005E4-4EAD-4175-98A5-EF40A109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561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F25A5-6D64-40FF-9ACA-221FE4D7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043F2F-281A-4D59-88CA-F3AD485F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F8806C-346B-4869-986B-2357BBC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583BF2-77E5-4B09-B7A1-65C1A76B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474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617C9E-DCCE-439A-88B2-386DBA72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3EBE4E-9A82-49DF-B6CC-09CA0C6F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B7889D-4A95-47BA-8027-DA9E64D0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93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97BA4-CD1E-4A8B-9A8D-0DC8E166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6AE4A-BDE5-4AF2-88F3-C412200B0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530E0C-5877-428D-B21A-536C95E8E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708FDE-F409-496C-BC22-8A43B67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DE550C-C02D-45BA-853E-B4F0E04E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71E4D5-7F1C-4B35-9CB9-33BB06EA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4468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72E29-74E4-45E2-83DC-08589E9C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E4B52A-6702-44BA-99C7-42BA8ECB1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71DF3-2401-4CB4-813A-E05E8B70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1F4080-6FAD-4352-9F9F-974741E3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8E644-08A5-480B-81A3-EE1CFE3B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0A3B8F-417A-4DAF-A68F-309A9F89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2716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A887B-6382-4304-BE96-06CA1F71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69DEDD-F775-464A-AADF-355EA0BD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79C12-B2A9-4DAE-893D-F7D336B6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143ABD-FBB0-42CD-A3EE-072D8800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6AF1E-752D-47EE-8684-5C2BB88D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2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3BDC12-FEA5-4B35-BDF9-09A722C4D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E36EC1-899E-4436-9F4F-BDF5A551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37489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B668F5-FFB1-4083-A230-3D5BC0E42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D5010B-41CE-4125-BA15-662FFEA4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20CD4-24B3-468D-85DC-14057C87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C0656-66DB-4E91-B8F4-4243146B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8439A2-9618-4414-A0FA-7E920F9F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380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947" y="2749301"/>
            <a:ext cx="9072007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7794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549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947" y="2749301"/>
            <a:ext cx="9072007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4787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9072007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7129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4427055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739" y="1326600"/>
            <a:ext cx="4427055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6805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0321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3947" y="2198681"/>
            <a:ext cx="9072007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2744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739" y="1326600"/>
            <a:ext cx="4427055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3947" y="304452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834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4427055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739" y="132660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739" y="304452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33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BFD2D-1B4E-4677-8F02-2AD1A2AB4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5C6647-DE77-4887-81C4-B54A8C446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335050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739" y="132660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3947" y="3044520"/>
            <a:ext cx="9072007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0882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9072007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3947" y="3044520"/>
            <a:ext cx="9072007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1146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739" y="132660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3947" y="304452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739" y="3044520"/>
            <a:ext cx="4427055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8326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947" y="394666"/>
            <a:ext cx="9072007" cy="60926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2920974" cy="156852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304" y="1326600"/>
            <a:ext cx="2920974" cy="156852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42" y="1326600"/>
            <a:ext cx="2920974" cy="156852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3947" y="3044520"/>
            <a:ext cx="2920974" cy="156852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304" y="3044520"/>
            <a:ext cx="2920974" cy="156852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42" y="3044520"/>
            <a:ext cx="2920974" cy="156852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86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8F660-4EA7-4519-BBD1-320D0DE0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84CDF-D673-4063-BD4C-48CBF84E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241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1D14B-B0A7-4B55-B9EB-16544108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FFBA33-25AC-42A9-B27F-C1A5E94EC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77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EBDF0-0B91-4217-B8FB-AC8AE381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39123-37C8-416C-9E7A-177E0BE90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F733BD-6453-4AC6-B886-F3F90DC2D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706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13A39-6E43-4B0A-9EBF-C0E06E9D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6C5CC4-F90D-4883-A93C-C8F134D19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52B8F8-B68C-4C12-B5F2-AC1B554DA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454E68-B6C7-4972-B71A-6B3A553A2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BCDAB3-8E41-4879-A35B-9373A7139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0814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E37C6-28F3-4699-9390-0BD75D77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38343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6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605CB-66A6-40FA-A21C-CCEFC419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E0E24-E021-4766-B7D0-D8892066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CC7E29-1A0A-4C8E-A3F0-BFED8A5F4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25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69702-8975-481B-960B-570709E0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CE4CE-7C12-4A43-B103-19DCD39B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479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0C617-0A2B-4B8E-A172-46C69BF2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963650-74C2-46DF-99AB-6AA55EDAE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5B72B-0D69-41E3-8986-E2C1E6DE3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19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D9208-A7A3-4F84-B7E5-70D1486E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A7BF48-760D-4F28-9498-FBD7D7F63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44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1B1D48-B248-4D04-B392-B4C963C7E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6483A-65B0-4DB1-AEE8-21919DCEC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3052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8EADD-5CB5-46BD-83E5-B47DF0682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1339C7-872B-40D9-A972-3FEF1C396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4898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FEF1C-9B20-46ED-B6BD-00884AF8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8CE4C-FD70-4DD8-BF4A-E4870691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4314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BB659-480A-451D-8561-0F293317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218CBD-FD62-48D4-A677-E48EB0295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5114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74311-0DE4-4B7A-BA6D-8C0F8087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961D5-18AC-4B61-9D81-5FC5214A4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B3C4C-FEA5-49C6-B6B0-F8AB48391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2965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0520C-4211-41F7-BD6F-CEBC0B1A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F8D05E-F9BE-475D-B9D4-A7078A6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F9EE16-87F0-4D47-A436-8FF045C49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A46DBA-0D29-4923-A4BF-82144C778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BA292A-D941-4F76-869A-1A99B521C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17010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147D4-3884-433B-83B5-6E17B026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61735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7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6EF86-700C-42E5-B3A0-6A0AE120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D76CF0-390E-4C44-94A6-F85EB24E3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8779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E253-CA32-4C4A-8697-2E6278FB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EF199-48AA-4DF7-9074-FA796F8F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EF095A-B6B8-4603-AA56-EEF87E731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5904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780EC-CDE4-4EA4-B539-E5CE9E67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42173B-2576-49C6-9D53-3D3A2281A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9494C5-AB8F-47BD-BE41-4DF513F99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762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991DE-FFA0-4CEE-AF3C-C99FC2FC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746E83-1284-47E6-A8DA-2910C3A7B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1438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91188E-D446-4453-80DD-52DCE863A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EF2386-40D1-4895-8207-50B7974E4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6069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D71B3-76AF-4CCA-BF2A-80792407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E80DE-5CCF-432F-B5E6-16FCDD72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07930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8F094-8F1B-4F38-93D1-16555551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045B9-AEFC-4326-9F69-551C3C2B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0735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A56E8-95F8-457D-A92F-C36E7FC2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A69174-B9D8-4052-9CB1-A48C96C6B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638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7BFD0-916F-4874-B7DB-18519B6F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D8CBD-0E97-4DFF-A02B-C608AD2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FA43AC-D14B-4CBF-8CF7-5CE77F1C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0022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F91A5-111E-43F0-BB4B-9E4B1DE1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C0B044-60E1-401E-838E-B36B2E820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336320-2E5E-4953-9E04-3C7F3E465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899E93-CEC5-4727-908D-5CB8D7AAC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EF923D-FAB7-4B8D-843D-F40FCE3B0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9942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A1924-97A0-42E0-88A6-26034DE0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47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66291-9003-4C3A-969C-E6997131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160F4D-48A0-4036-960C-4833D68CE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00926C-7BF2-4C8B-B21B-ED0D03B6B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731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81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C0AD4-6F4E-49D6-B24A-4CE2DD78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D77D2-2047-4E31-81C2-DC762E40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2B9DBC-C2B2-4702-8B72-091AB67A7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9508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0E805-9B6F-486D-B6FC-3D0E672E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D0737D-EFF4-4D34-AE4C-A779627CB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4F288-6B41-454C-9DE7-E10A3E9A7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2541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D24EC-743C-4EBD-A3C7-F341E8BD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EACA97-AA17-451E-8C3A-2022071DB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00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ED6331-9845-4B7C-A071-7CDA4130A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466A57-A363-43A6-996B-E413D6339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6588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6194E-7F80-4559-A24C-95FBD7272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1AFC2-B046-4EF3-9B01-C514482B8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666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4A803-9B5D-472B-ABF8-5749DDA9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5547F-7B6B-4E7C-AAFC-67AA5750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3724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F8650-F5E4-499B-B486-AF73B54E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EB99BD-F61A-4715-B01A-F66ACE80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4125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B7928-CDAB-4F6F-941A-EEC0BEA0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6A19BD-B72F-4B54-9801-C4C1A02B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9A0C67-283F-4EA6-B7CA-E2794E4A8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826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A2558-3A06-474E-A536-73F20F24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BCE5DA-EE69-4EE2-BB94-6689173A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4D8798-690F-470F-B4A1-981055D59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4A200F-BD3D-4FCA-9D04-138B7F2AA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8D3A45-5BA0-4D02-B85D-D718BC84B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97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E2132-A514-4CA9-8892-363FCE0C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AD0F13-79C9-4792-BDD0-51970E0FF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A4FFCD-228D-42EC-87C4-55AF14935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9BB261-A6EC-42EE-978E-34B259D5F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573FF0-0323-4FA3-90A3-867A3C536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3558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203E0-28B9-4472-B08B-19085DF1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53906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87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0879E-D7E7-41DA-8648-00733FDF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889F9-0045-4064-B7EA-EBDE47F7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1317D-773E-42B8-BBED-D9918BD0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2328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6FC85-DF6A-493D-8A01-C2A223C2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FE6E11-2B20-4283-9381-E0A94F9F8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994419-A185-4EF6-95BB-62FAAC38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813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FD17E-BE01-4994-817D-8FD7C7BE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AB3B77-DE27-4158-A1A6-7FA568347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8395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207D69-DB85-4034-A2FE-4361FAE49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A71E46-9687-4AE2-B270-DEA636381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2954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2F0CC-1AE4-4AA0-996F-F5E8A600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79588B-A7F0-4CB1-95A9-BC4DD86B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13516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C255A-7C95-40A8-9926-AAC9BA6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636AA-20CB-45DB-AD45-E3DE0B61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387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69228-2BE8-4F7A-A913-A890EB59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0198D9-4803-48B9-BCA8-5EB427505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2693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10E0B-406B-4E6B-AF8A-411689A2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74A6A-D3EA-401C-875A-002487CD6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6587" cy="3263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26882F-CD41-449B-9B0A-765E09A8E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327150"/>
            <a:ext cx="4448175" cy="3263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505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DD12D-5B31-498E-981D-F1FB8C23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257994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B2414-CA85-4540-9708-B75355AC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218102-BF1B-49CB-80B7-336A4E9BF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A25A16-D43C-4D1E-879B-4D593B551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2230E5-0406-4339-B85C-417359C72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F31CB6-67FF-4408-8D82-0442E46B6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814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C497C-80CA-47D2-B8F8-F6E681F0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4340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991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DE7F2-9E60-4DD0-B9CB-893A3944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EA12E-E3BE-4DB6-9E91-1B0608B0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DA1F80-945A-4DC3-8413-49F2A98D7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1982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B43DB-1301-4355-81D5-96076278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732B4D-64CC-46AD-99F4-30C55C8B3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0745A2-C960-4B21-A551-753F1D73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4829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1F96E-A300-403C-A2D6-1C67148E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87CE0C-4D13-4644-82EB-887B8A092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70745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B7644A-D573-47EA-9CCA-BC72C13F5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0600" cy="43656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2D744A-8042-474F-B23C-85414F998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56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9874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E389E-A6BB-41EA-938C-6E0827662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7786C8-3DA2-4019-91AA-22569BBF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87263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7E844-1A3E-494D-BEC6-79A12E53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5CCC3-A85B-419B-974C-9D77DF6C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4938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7E861-9BAE-4EF8-8EE0-B962E125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7E0338-AE58-4F2A-B411-659AC1232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878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70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0B9CE-3921-457C-9A54-3CB50F55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8EA335-1E72-481A-B1DF-F44D81DBC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15A586-4DC0-4E5C-AC6F-70F61C4E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7968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BC5C9-D178-4F66-9C52-F7E4923C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2DA83-C366-4B56-A1B2-E6506351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7F3211-FD16-45B4-9875-C32F8D249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218ACB-6072-4821-BB55-2619B89D0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F3DA5D-2BC3-4876-8EA5-F5A242195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66692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D98FC-6D25-435B-A413-792952BA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049455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03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6BCF2-E025-40FA-AA98-E8C20850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BD038-048D-4D51-A8C0-372A4CA5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2EC67-992D-4F19-8B9C-F2E04D43A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7850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35E40-A20F-40AD-8FF8-907DADE8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29763E-F45D-45A9-9FC4-C7B6F0644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FF23D3-BC8D-4AA7-ACAC-2BBE5C773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7616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3DC8C-95EE-481A-BB4B-ED49438A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9E2623-6AF7-46E0-936A-82C2886C6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559091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0A8E7B-777B-4AA1-8E36-5775AFDBF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94C3C-BB89-4FB1-AFB4-F987B37B7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510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74571-3609-4446-99FB-207D327E4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36480F-593C-4981-A023-8784EE41A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040896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22A54-5008-439C-8011-37766478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67104F-9487-4F40-9C92-98494985D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213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42050-DD14-4EDC-99BF-BBDEB6CB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380E2-F3E3-41CE-A877-6110C503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1F1FFB-C9C1-48B2-95AC-5E474220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905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91241-D217-4050-8208-27B79BAB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1C9257-CE8B-40AF-9AA4-4026A839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4019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17C6E-BE8F-4DE3-90A3-26BC9D4B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0D373D-0CE2-4F6D-813A-55E2910C5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6587" cy="3263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891CD5-5D63-46E4-B90C-74CB7BA42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327150"/>
            <a:ext cx="4448175" cy="3263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97308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3164F-A36B-4E3F-8007-F8DB9F07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E117E-400E-4C03-9F24-2E7EF8259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6B81C8-1AF4-4B18-B3E1-D73377DD9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3B74FC-E320-4C39-AB65-923BF205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6DABFE-82A0-417E-AD1D-2F1086B29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2710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06B5D-3099-408C-9921-D75DA73F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56641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307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676B3-2812-48E3-AC0E-7BAA0C81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DFE3D-9BA5-4B3A-A314-61AC2CE4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C48714-39D8-4AAE-B554-F05AD940D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848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9FCAD-7524-4690-A13B-E60328FC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37147A-B698-472F-891C-7950284EC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95FBAC-F5DA-4567-BBF0-FBCCFD986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6241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167B6-A793-4851-874B-D9678D9A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538DB9-BAE2-43D6-B2C3-0CB941D8F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7518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302D84-3BDB-4988-B6F9-72A784836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0600" cy="43656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A52BE3-2F25-479A-862F-DA1ED7F40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56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77952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68519-B255-40C2-9FA8-F8581CFEB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66FFA-4DB4-45C6-A4A5-424F83323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9215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8FD40-B225-40BC-A1B5-DC875D3C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F74AE8-9A8A-4B40-87E1-921261BF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E492AA-7194-4042-B5A6-5E2F1EB8C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0868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6458D-BA81-4C97-AC2C-08889142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11101-4685-47BF-87B9-00A9015F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6204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9B430-477B-4093-A00C-F991B7F8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286294-BB6D-4CA8-A5F2-1B1BE0EF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7004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C2E9A-F437-4619-965A-2AA6513D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3C59F-D6EA-4177-9DCB-87B5387C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C206A2-11B0-4ACF-B7B2-92C07215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813" y="1327150"/>
            <a:ext cx="4448175" cy="326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55725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AA96B-F8F3-40B4-A36F-2700C55D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ADC836-7718-4D6F-9856-E14E1BABB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3CD71E-D2BF-4930-B549-62803BBF8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1DBE57-BEE8-4BF1-8A0D-D806845F3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F705D9-67CF-4253-9E58-3E5D31011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4602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1FB2F-9AA4-473B-B103-6FDE2F4A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224043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76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1178F-E586-48DD-9636-1EA9A42F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D0008-742C-4CF5-B043-9C57BC81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DF767A-3C0D-4D75-B3B9-F5B781967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3360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7D74-6424-4BA1-9672-0D98D3B7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74A6CB-372B-491A-8764-135B7C83D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ECEE02-7C11-4003-B490-8C6EC7823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63305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068BF-9F3D-4262-8672-DF0EAA37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D16DE5-D30F-401F-892E-2E1BCC575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607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D424B0-0DBD-41D8-A878-6B9A9F85F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89800" y="225425"/>
            <a:ext cx="2262188" cy="43672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A51925-AB04-4F01-96B2-2CBD3713D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4162" cy="43672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27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272F7720-C3EC-46F5-8ED0-1661286B7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381BA2F-8E81-4334-A5B8-E631BE451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FC3B9C-8F7D-4369-94D8-D63219D0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95D3E-6260-4459-84DE-75AA964E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70B0B3-43EC-4C5C-8D2E-12DC0E841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A42DD-A5D5-4152-B459-694A36DE6F81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B5E78-E6FD-469B-B0D0-FA7FA5F8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5945D-CF14-48E3-AE63-EE627DB7D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C917-35F1-450A-AC4B-D01A4FC77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6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947" y="226080"/>
            <a:ext cx="9072007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399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947" y="1326600"/>
            <a:ext cx="9072007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3942" lvl="1" indent="-32397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5911" lvl="2" indent="-2879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7882" lvl="3" indent="-21598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59853" lvl="4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1824" lvl="5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3794" lvl="6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90122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33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78" indent="-267883" algn="l" defTabSz="914337" rtl="0" eaLnBrk="1" latinLnBrk="0" hangingPunct="1">
        <a:lnSpc>
          <a:spcPct val="90000"/>
        </a:lnSpc>
        <a:spcBef>
          <a:spcPts val="1172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2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1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0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5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4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3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2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1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157243E-4EBD-46CF-88E1-4B74BA8F0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EA437316-B4BB-443B-A1C4-BC6A821BE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F5950A8F-1A80-41A9-BB64-4AB876D1A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99085A7-058E-40E8-8422-91AD6229D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CF4E7590-6E16-40C0-B73D-8E95A3CE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A836C20-A946-475A-BA5A-872FC178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5A8C97B-D4D5-45DE-B89C-8F8AC11B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E4741F7-1A02-43FC-9EDF-BE7A3E372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9FE20C8-0639-49C6-9BC8-3A8B76F2E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716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575B92A-56AD-4E8F-B7FB-F722A559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7162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AB97A2E4-3E95-4CA8-8852-CCD735298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13DBEF5-D241-47E6-BBC0-EB726208F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AA036FE8-93C7-41A8-A5CC-18298B307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716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376959E-359E-4857-9FCF-6FDA90DF6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7162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2144BA9-F399-4C22-BF8E-2B46913F2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87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2D94B8E-E7E8-4000-A2EB-7F4F5B90C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487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2"/>
          <p:cNvSpPr/>
          <p:nvPr/>
        </p:nvSpPr>
        <p:spPr>
          <a:xfrm>
            <a:off x="19707" y="509402"/>
            <a:ext cx="4492546" cy="4801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 defTabSz="91433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3300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Formation au témoignage</a:t>
            </a:r>
            <a:br>
              <a:rPr lang="fr-FR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br>
              <a:rPr lang="fr-FR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</a:br>
            <a:r>
              <a:rPr lang="fr-FR" sz="240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Partie 2 : </a:t>
            </a:r>
          </a:p>
          <a:p>
            <a:pPr algn="ctr" defTabSz="91433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sz="24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 defTabSz="914337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4050" b="1" spc="-1" dirty="0">
                <a:solidFill>
                  <a:srgbClr val="00B0F0"/>
                </a:solidFill>
                <a:latin typeface="Comic Sans MS"/>
                <a:ea typeface="DejaVu Sans"/>
                <a:cs typeface="DejaVu Sans"/>
              </a:rPr>
              <a:t>Trouvez votre style de témoignage</a:t>
            </a:r>
            <a:br>
              <a:rPr b="1" dirty="0">
                <a:solidFill>
                  <a:srgbClr val="00B0F0"/>
                </a:solidFill>
                <a:latin typeface="Calibri" panose="020F0502020204030204"/>
              </a:rPr>
            </a:br>
            <a:br>
              <a:rPr dirty="0">
                <a:solidFill>
                  <a:prstClr val="black"/>
                </a:solidFill>
                <a:latin typeface="Calibri" panose="020F0502020204030204"/>
              </a:rPr>
            </a:br>
            <a:endParaRPr lang="fr-FR" sz="405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10626903" y="3857725"/>
            <a:ext cx="182153" cy="366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5" name="Group 5"/>
          <p:cNvGrpSpPr/>
          <p:nvPr/>
        </p:nvGrpSpPr>
        <p:grpSpPr>
          <a:xfrm>
            <a:off x="9637319" y="5110952"/>
            <a:ext cx="365747" cy="322189"/>
            <a:chOff x="4014360" y="567360"/>
            <a:chExt cx="365760" cy="322200"/>
          </a:xfrm>
        </p:grpSpPr>
        <p:sp>
          <p:nvSpPr>
            <p:cNvPr id="167" name="Line 7"/>
            <p:cNvSpPr/>
            <p:nvPr/>
          </p:nvSpPr>
          <p:spPr>
            <a:xfrm>
              <a:off x="4014360" y="720360"/>
              <a:ext cx="365760" cy="0"/>
            </a:xfrm>
            <a:prstGeom prst="line">
              <a:avLst/>
            </a:prstGeom>
            <a:ln w="1908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CustomShape 8"/>
            <p:cNvSpPr/>
            <p:nvPr/>
          </p:nvSpPr>
          <p:spPr>
            <a:xfrm>
              <a:off x="4058640" y="594000"/>
              <a:ext cx="276120" cy="276120"/>
            </a:xfrm>
            <a:prstGeom prst="donut">
              <a:avLst>
                <a:gd name="adj" fmla="val 8798"/>
              </a:avLst>
            </a:prstGeom>
            <a:solidFill>
              <a:schemeClr val="bg1"/>
            </a:solidFill>
            <a:ln w="190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Line 9"/>
            <p:cNvSpPr/>
            <p:nvPr/>
          </p:nvSpPr>
          <p:spPr>
            <a:xfrm>
              <a:off x="4193280" y="567360"/>
              <a:ext cx="0" cy="322200"/>
            </a:xfrm>
            <a:prstGeom prst="line">
              <a:avLst/>
            </a:prstGeom>
            <a:ln w="1908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D60D256-7F44-C37E-5A07-68A8DBB2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44" y="-8900"/>
            <a:ext cx="4517528" cy="56514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EB1F9D-D754-4F95-A729-3BA3ED37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031" y="4539110"/>
            <a:ext cx="3286029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85" y="179846"/>
            <a:ext cx="10082211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000" dirty="0">
                <a:solidFill>
                  <a:srgbClr val="00B050"/>
                </a:solidFill>
                <a:latin typeface="+mn-lt"/>
              </a:rPr>
              <a:t>Les modèles bibliques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8FF8EB-7DB6-B12E-E581-CC596D7AAB70}"/>
              </a:ext>
            </a:extLst>
          </p:cNvPr>
          <p:cNvSpPr txBox="1"/>
          <p:nvPr/>
        </p:nvSpPr>
        <p:spPr>
          <a:xfrm>
            <a:off x="575816" y="1539131"/>
            <a:ext cx="1004991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L’apôtre Pierre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L’apôtre Paul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L’apôtre Matthieu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 samaritaine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Dorcas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L’aveugle-né</a:t>
            </a:r>
          </a:p>
          <a:p>
            <a:pPr marL="415925" marR="0" lvl="0" indent="0" algn="ctr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4C2FF0-8AFE-C0AF-6992-5F962A51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85" y="5074367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5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" y="271227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L’apôtre Pierre : </a:t>
            </a:r>
            <a:r>
              <a:rPr lang="fr-FR" altLang="fr-FR" sz="4000" dirty="0" err="1">
                <a:solidFill>
                  <a:srgbClr val="00B050"/>
                </a:solidFill>
                <a:latin typeface="+mj-lt"/>
              </a:rPr>
              <a:t>confrontateur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431800" y="1131799"/>
            <a:ext cx="8556897" cy="530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face à la foule, il l’harangue, il la confronte (Actes 2)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Sûr d’eux, directs, enflammés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Manquent de diplomatie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0AC67D-31F3-6EDA-1C8D-2E843803A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96"/>
          <a:stretch/>
        </p:blipFill>
        <p:spPr>
          <a:xfrm>
            <a:off x="8024497" y="2375259"/>
            <a:ext cx="1525979" cy="2143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D230AF-BCB6-F3EE-309B-C9F1A4D06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" y="5127959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5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7" y="207051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L’apôtre Paul : intellectuel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431800" y="1131799"/>
            <a:ext cx="8556897" cy="470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jongle avec les idées, il parle d’abord à la tête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Réfléchis, cérébraux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Manquent d’écoute, se mettent en avant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57105C-2ACA-BBF4-2FE0-0D170F88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017" y="2259211"/>
            <a:ext cx="2047608" cy="13625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59D327-DB12-A4C8-577E-D611590F6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" y="5127959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8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" y="30777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L’apôtre Paul : intellect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348192" y="687779"/>
            <a:ext cx="8556897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jongle avec les idées, il parle d’abord à la tête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Réfléchis, cérébraux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Manquent d’écoute, se mettent en avant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57105C-2ACA-BBF4-2FE0-0D170F88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39" y="1840705"/>
            <a:ext cx="2047608" cy="13625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330098-EACB-FA79-384A-63B14983B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798" y="3625244"/>
            <a:ext cx="1728192" cy="17281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EBDEBD-5530-564E-3848-1DA9E44C4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88" y="3631508"/>
            <a:ext cx="1051439" cy="1580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7478DF-41C4-ED3B-F175-AB0649E7A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13526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13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5" y="242569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L’apôtre Matthieu : relationnel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182" y="1627062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431800" y="1131799"/>
            <a:ext cx="8556897" cy="510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met en avant l’amitié, l’hospitalité, les moments conviviaux (Luc 5, 29-31)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Convivial, jovial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 du mal à présenter Christ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onvivialité, Peinture par Denis Moulin | Artmajeur">
            <a:extLst>
              <a:ext uri="{FF2B5EF4-FFF2-40B4-BE49-F238E27FC236}">
                <a16:creationId xmlns:a16="http://schemas.microsoft.com/office/drawing/2014/main" id="{1102EAD0-B216-5547-6BFF-7DB6C2D5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06" y="2259211"/>
            <a:ext cx="1917052" cy="15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D86328-7AD5-D8B9-699B-F2833E3F2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9157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33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7" y="207051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La femme samaritaine : invitante 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40605" y="1323108"/>
            <a:ext cx="8556897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témoigne de Jésus à tout son village (</a:t>
            </a:r>
            <a:r>
              <a:rPr lang="fr-FR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Relationnels, persuasifs, enthousiastes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reposent sur les évènements d’église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25453C-B241-2CAC-B27B-1735EF39C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32"/>
          <a:stretch/>
        </p:blipFill>
        <p:spPr>
          <a:xfrm>
            <a:off x="8324567" y="2192215"/>
            <a:ext cx="1324258" cy="2016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EC7CE2-5D79-C65E-3E7E-C38EEE16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" y="5127959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2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7" y="207051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L’aveugle-né : la preuve vivante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149071" y="1122719"/>
            <a:ext cx="8556897" cy="544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témoin puissant d’une guérison </a:t>
            </a:r>
          </a:p>
          <a:p>
            <a:pPr lvl="1" indent="0"/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délivrance (</a:t>
            </a:r>
            <a:r>
              <a:rPr lang="fr-FR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 communicant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 du mal à inviter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C194C0-3BB1-7620-B2FE-45E41DD95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14" t="50000" r="29999" b="20778"/>
          <a:stretch/>
        </p:blipFill>
        <p:spPr>
          <a:xfrm>
            <a:off x="7861595" y="2188979"/>
            <a:ext cx="1984593" cy="16561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EAD39A-52D1-8C73-F133-71D8E1FFE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" y="5139036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8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1" y="172160"/>
            <a:ext cx="10082211" cy="61555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000" dirty="0">
                <a:solidFill>
                  <a:srgbClr val="00B050"/>
                </a:solidFill>
                <a:latin typeface="+mj-lt"/>
              </a:rPr>
              <a:t>Dorcas: le sens du service</a:t>
            </a:r>
            <a:endParaRPr lang="fr-FR" altLang="fr-F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ACA02-4918-4A6D-B578-8997D0458FDC}"/>
              </a:ext>
            </a:extLst>
          </p:cNvPr>
          <p:cNvSpPr txBox="1"/>
          <p:nvPr/>
        </p:nvSpPr>
        <p:spPr>
          <a:xfrm>
            <a:off x="198498" y="1323108"/>
            <a:ext cx="9217024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a de la compassion et le sens du service (</a:t>
            </a:r>
            <a:r>
              <a:rPr lang="fr-FR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9,36)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Compatissant, sens du service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N’aiment pas parler de leur foi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9A12DD-C2CE-013F-1865-E38F013A1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647" y="2875592"/>
            <a:ext cx="1870893" cy="11407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1B7553-0F84-7198-4896-10DD40E8F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" y="5127959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0B665-035D-40BC-B392-90CEB451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306248"/>
            <a:ext cx="10080625" cy="168115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Réflexion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402C12-2B21-2713-21C5-48A6145C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" y="5124780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0B665-035D-40BC-B392-90CEB451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080625" cy="7408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Réflexion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EDCBCA-A6FB-C098-923A-CE1B5FA5EF5B}"/>
              </a:ext>
            </a:extLst>
          </p:cNvPr>
          <p:cNvSpPr txBox="1"/>
          <p:nvPr/>
        </p:nvSpPr>
        <p:spPr>
          <a:xfrm>
            <a:off x="431799" y="1539131"/>
            <a:ext cx="9217024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Notez les profils de 1 à 5 selon votre personnalité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Qu’en pense une personne qui vous connait bien 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/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5B06CE-15EA-B4AF-2757-E68C36B2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" y="5127959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17" y="1635123"/>
            <a:ext cx="957421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F5459-BD0D-4DC2-9FF9-A72FD51BA4FE}"/>
              </a:ext>
            </a:extLst>
          </p:cNvPr>
          <p:cNvSpPr txBox="1"/>
          <p:nvPr/>
        </p:nvSpPr>
        <p:spPr>
          <a:xfrm>
            <a:off x="32296" y="1395115"/>
            <a:ext cx="1004991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Choisissez un partenaire : un frère ou une sœur avec qui vous vous entendez bien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Priez ensemble pour que Dieu vous rende attentif aux personnes qu’Il met sur votre route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vous discutez avec une de ces personnes, glissez dans la conversation que vous êtes chrétien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Observez la suite : Comment a réagi votre interlocuteur ? Avez-vous pu aller plus loin dans la conversation ? Quels obstacles avez-vous rencontrés ?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718B57-EAD9-3531-FA61-AD11C5F6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882" y="40898"/>
            <a:ext cx="10082211" cy="135421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400" dirty="0">
                <a:solidFill>
                  <a:srgbClr val="00B050"/>
                </a:solidFill>
                <a:latin typeface="+mn-lt"/>
              </a:rPr>
              <a:t>Vos impressions sur la mise en              	     pratique</a:t>
            </a:r>
          </a:p>
        </p:txBody>
      </p:sp>
    </p:spTree>
    <p:extLst>
      <p:ext uri="{BB962C8B-B14F-4D97-AF65-F5344CB8AC3E}">
        <p14:creationId xmlns:p14="http://schemas.microsoft.com/office/powerpoint/2010/main" val="3745555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0B665-035D-40BC-B392-90CEB451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93669"/>
            <a:ext cx="10080625" cy="834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Réflexion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EDCBCA-A6FB-C098-923A-CE1B5FA5EF5B}"/>
              </a:ext>
            </a:extLst>
          </p:cNvPr>
          <p:cNvSpPr txBox="1"/>
          <p:nvPr/>
        </p:nvSpPr>
        <p:spPr>
          <a:xfrm>
            <a:off x="431800" y="1131799"/>
            <a:ext cx="9217024" cy="472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Placez vous par profils identiques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Donnez 2  points forts et 2 points faibles de votre profil.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D’après vous, comment l’église peut-elle utiliser votre profil ?</a:t>
            </a:r>
          </a:p>
          <a:p>
            <a:pPr lvl="1" indent="0"/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1914A2-245C-DC62-D20A-49018BA8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27959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0B665-035D-40BC-B392-90CEB451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9825"/>
            <a:ext cx="10080625" cy="900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/>
            <a:r>
              <a:rPr lang="fr-FR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Prière en petit groupe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402C12-2B21-2713-21C5-48A6145C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" y="5124780"/>
            <a:ext cx="1007756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17" y="1635123"/>
            <a:ext cx="957421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F5459-BD0D-4DC2-9FF9-A72FD51BA4FE}"/>
              </a:ext>
            </a:extLst>
          </p:cNvPr>
          <p:cNvSpPr txBox="1"/>
          <p:nvPr/>
        </p:nvSpPr>
        <p:spPr>
          <a:xfrm>
            <a:off x="32296" y="1629236"/>
            <a:ext cx="10049915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Avez-vous pu prier avec un partenaire pour être attentif aux personnes que Dieu met sur votre chemin ?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Avez-vous pu vous présenter comme chrétien auprès de ces personnes ? 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Qu’avez-vous pensé de la conversation ? Qu’est-ce qui vous a plu et quels ont été les obstacles ? Quel a été votre ressenti 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718B57-EAD9-3531-FA61-AD11C5F6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882" y="0"/>
            <a:ext cx="10082211" cy="1354217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400" dirty="0">
                <a:solidFill>
                  <a:srgbClr val="00B050"/>
                </a:solidFill>
                <a:latin typeface="+mn-lt"/>
              </a:rPr>
              <a:t>Vos impressions sur la mise en              	     pratique</a:t>
            </a:r>
          </a:p>
        </p:txBody>
      </p:sp>
    </p:spTree>
    <p:extLst>
      <p:ext uri="{BB962C8B-B14F-4D97-AF65-F5344CB8AC3E}">
        <p14:creationId xmlns:p14="http://schemas.microsoft.com/office/powerpoint/2010/main" val="521322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C09353A-E739-60D1-2B59-F56477754533}"/>
              </a:ext>
            </a:extLst>
          </p:cNvPr>
          <p:cNvSpPr txBox="1"/>
          <p:nvPr/>
        </p:nvSpPr>
        <p:spPr>
          <a:xfrm>
            <a:off x="0" y="496197"/>
            <a:ext cx="7133586" cy="465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sz="2315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sz="2315" b="1" dirty="0">
              <a:solidFill>
                <a:srgbClr val="00B0F0"/>
              </a:solidFill>
              <a:latin typeface="Calibri" panose="020F0502020204030204"/>
              <a:ea typeface="+mn-ea"/>
            </a:endParaRP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2315" b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Le témoignage, ce n’est pas seulement donner de l’information, </a:t>
            </a: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2315" b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c’est partager sa vie transformée par le Seigneur </a:t>
            </a: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2315" b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au travers </a:t>
            </a: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2315" b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d’une amitié qui conduit à parler de la Bonne Nouvelle</a:t>
            </a:r>
            <a:r>
              <a:rPr lang="fr-FR" sz="2315" dirty="0">
                <a:solidFill>
                  <a:schemeClr val="tx1"/>
                </a:solidFill>
                <a:latin typeface="Calibri" panose="020F0502020204030204"/>
                <a:ea typeface="+mn-ea"/>
              </a:rPr>
              <a:t> </a:t>
            </a: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FR" sz="1488" i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(Rebecca </a:t>
            </a:r>
            <a:r>
              <a:rPr lang="fr-FR" sz="1488" i="1" dirty="0" err="1">
                <a:solidFill>
                  <a:schemeClr val="tx1"/>
                </a:solidFill>
                <a:latin typeface="Calibri" panose="020F0502020204030204"/>
                <a:ea typeface="+mn-ea"/>
              </a:rPr>
              <a:t>Pippert</a:t>
            </a:r>
            <a:r>
              <a:rPr lang="fr-FR" sz="1488" i="1" dirty="0">
                <a:solidFill>
                  <a:schemeClr val="tx1"/>
                </a:solidFill>
                <a:latin typeface="Calibri" panose="020F0502020204030204"/>
                <a:ea typeface="+mn-ea"/>
              </a:rPr>
              <a:t>)</a:t>
            </a:r>
          </a:p>
          <a:p>
            <a:pPr algn="ctr" defTabSz="75602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sz="2315" dirty="0">
              <a:solidFill>
                <a:srgbClr val="00B0F0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4E55A9-7817-9C8E-8C45-1262F0D14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5" r="16286"/>
          <a:stretch/>
        </p:blipFill>
        <p:spPr>
          <a:xfrm>
            <a:off x="7133586" y="393624"/>
            <a:ext cx="2947039" cy="488330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AC9FE7F-564D-E1EC-3956-812A956A9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30778"/>
            <a:ext cx="10082211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800" dirty="0">
                <a:solidFill>
                  <a:srgbClr val="00B050"/>
                </a:solidFill>
                <a:latin typeface="+mn-lt"/>
              </a:rPr>
              <a:t>Importance du relationnel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0DA419-E581-0A16-4220-0D27D019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68" y="5120020"/>
            <a:ext cx="10080625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17" y="1635123"/>
            <a:ext cx="957421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F5459-BD0D-4DC2-9FF9-A72FD51BA4FE}"/>
              </a:ext>
            </a:extLst>
          </p:cNvPr>
          <p:cNvSpPr txBox="1"/>
          <p:nvPr/>
        </p:nvSpPr>
        <p:spPr>
          <a:xfrm>
            <a:off x="236265" y="1635123"/>
            <a:ext cx="100499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Ecouter la personne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Comprendre la personne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Aimer la personne</a:t>
            </a:r>
          </a:p>
          <a:p>
            <a:pPr marL="415925" marR="0" lvl="0" indent="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5925" marR="0" lvl="0" indent="0" algn="ctr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718B57-EAD9-3531-FA61-AD11C5F6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206646"/>
            <a:ext cx="10082211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400" dirty="0">
                <a:solidFill>
                  <a:srgbClr val="00B050"/>
                </a:solidFill>
                <a:latin typeface="+mn-lt"/>
              </a:rPr>
              <a:t>L’amour de Dieu se voit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DB6DA5-649D-218C-1668-3C86E73E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" y="5113288"/>
            <a:ext cx="10080625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4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40" y="126143"/>
            <a:ext cx="10082211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400" dirty="0">
                <a:solidFill>
                  <a:srgbClr val="00B050"/>
                </a:solidFill>
                <a:latin typeface="+mn-lt"/>
              </a:rPr>
              <a:t>Tous le monde est témoin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17" y="1635123"/>
            <a:ext cx="957421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F5459-BD0D-4DC2-9FF9-A72FD51BA4FE}"/>
              </a:ext>
            </a:extLst>
          </p:cNvPr>
          <p:cNvSpPr txBox="1"/>
          <p:nvPr/>
        </p:nvSpPr>
        <p:spPr>
          <a:xfrm>
            <a:off x="80475" y="1622227"/>
            <a:ext cx="100499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 texte biblique présente différents profils de témoin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Pas besoin de devenir quelqu’un d’autre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Dieu nous utilise avec notre personnalité, faites lui confiance</a:t>
            </a:r>
          </a:p>
          <a:p>
            <a:pPr marL="415925" marR="0" lvl="0" indent="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5925" marR="0" lvl="0" indent="0" algn="ctr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5BCB59-6384-C323-7E43-B0474BCC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" y="5126196"/>
            <a:ext cx="10080625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293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40" y="126143"/>
            <a:ext cx="10082211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400" dirty="0">
                <a:solidFill>
                  <a:srgbClr val="00B050"/>
                </a:solidFill>
                <a:latin typeface="+mn-lt"/>
              </a:rPr>
              <a:t>Nos personnalités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17" y="1635123"/>
            <a:ext cx="957421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F5459-BD0D-4DC2-9FF9-A72FD51BA4FE}"/>
              </a:ext>
            </a:extLst>
          </p:cNvPr>
          <p:cNvSpPr txBox="1"/>
          <p:nvPr/>
        </p:nvSpPr>
        <p:spPr>
          <a:xfrm>
            <a:off x="474117" y="1395115"/>
            <a:ext cx="10049915" cy="501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Introverti ou extraverti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Facilité ou difficulté pour s’exprimer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l’aise en tête à tête ou devant un public</a:t>
            </a:r>
          </a:p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5925" marR="0" lvl="0" indent="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fr-FR" alt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5925" marR="0" lvl="0" indent="0" algn="ctr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31A4EB-A975-DBFD-08CA-598DAF97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" y="5126196"/>
            <a:ext cx="10080625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41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F8EC844F-6F31-475F-A283-7FCB57D0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761557"/>
            <a:ext cx="4428476" cy="214743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Les six façons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d’être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 témoins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7CB5EA-A05B-BC00-6B1F-E1C0AA38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76" y="891059"/>
            <a:ext cx="5712447" cy="32677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F48CCC-D35D-232C-92BD-0A774B302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6" y="5140270"/>
            <a:ext cx="10080625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4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6818716D-4DAF-4DC1-AEBE-FEE5406C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705" y="283121"/>
            <a:ext cx="10082211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fr-FR" altLang="fr-FR" sz="4400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fr-FR" altLang="fr-FR" sz="4000" dirty="0">
                <a:solidFill>
                  <a:srgbClr val="00B050"/>
                </a:solidFill>
                <a:latin typeface="+mn-lt"/>
              </a:rPr>
              <a:t>Les modèles bibliques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0349B6-EB84-4324-B949-BA056D8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323108"/>
            <a:ext cx="957421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1163" indent="-306388"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4345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15925" eaLnBrk="1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8FF8EB-7DB6-B12E-E581-CC596D7AAB70}"/>
              </a:ext>
            </a:extLst>
          </p:cNvPr>
          <p:cNvSpPr txBox="1"/>
          <p:nvPr/>
        </p:nvSpPr>
        <p:spPr>
          <a:xfrm>
            <a:off x="-32376" y="2352024"/>
            <a:ext cx="10049915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5" marR="0" lvl="0" indent="-457200" algn="l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personnages bibliques sont, selon vous, des modèles qui inspirent notre témoignage ?</a:t>
            </a:r>
          </a:p>
          <a:p>
            <a:pPr marL="415925" marR="0" lvl="0" indent="0" algn="ctr" defTabSz="449263" rtl="0" eaLnBrk="1" fontAlgn="base" latinLnBrk="0" hangingPunct="0">
              <a:lnSpc>
                <a:spcPct val="100000"/>
              </a:lnSpc>
              <a:spcBef>
                <a:spcPts val="1425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b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3F7FB7-E9A1-0BA4-D2F3-198783C7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" y="5126196"/>
            <a:ext cx="10080625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7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20765</TotalTime>
  <Words>595</Words>
  <Application>Microsoft Office PowerPoint</Application>
  <PresentationFormat>Personnalisé</PresentationFormat>
  <Paragraphs>200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21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1_Thème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Réflexion</vt:lpstr>
      <vt:lpstr>Réflexion 1</vt:lpstr>
      <vt:lpstr>Réflexion 2</vt:lpstr>
      <vt:lpstr>Prière en petit groupe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Philippon</dc:creator>
  <cp:lastModifiedBy>Cécile Philippon</cp:lastModifiedBy>
  <cp:revision>574</cp:revision>
  <cp:lastPrinted>1601-01-01T00:00:00Z</cp:lastPrinted>
  <dcterms:created xsi:type="dcterms:W3CDTF">2020-01-21T14:51:37Z</dcterms:created>
  <dcterms:modified xsi:type="dcterms:W3CDTF">2023-04-18T08:30:12Z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