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7" r:id="rId2"/>
    <p:sldId id="266" r:id="rId3"/>
    <p:sldId id="271" r:id="rId4"/>
    <p:sldId id="287" r:id="rId5"/>
    <p:sldId id="286" r:id="rId6"/>
    <p:sldId id="272" r:id="rId7"/>
    <p:sldId id="285" r:id="rId8"/>
    <p:sldId id="273" r:id="rId9"/>
    <p:sldId id="288" r:id="rId10"/>
    <p:sldId id="274" r:id="rId11"/>
    <p:sldId id="283" r:id="rId12"/>
    <p:sldId id="284" r:id="rId13"/>
    <p:sldId id="275" r:id="rId14"/>
    <p:sldId id="276" r:id="rId15"/>
    <p:sldId id="277" r:id="rId16"/>
    <p:sldId id="278" r:id="rId17"/>
    <p:sldId id="279" r:id="rId18"/>
    <p:sldId id="280" r:id="rId19"/>
    <p:sldId id="281" r:id="rId20"/>
    <p:sldId id="282" r:id="rId21"/>
    <p:sldId id="289" r:id="rId22"/>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5964" autoAdjust="0"/>
  </p:normalViewPr>
  <p:slideViewPr>
    <p:cSldViewPr snapToGrid="0">
      <p:cViewPr varScale="1">
        <p:scale>
          <a:sx n="59" d="100"/>
          <a:sy n="59" d="100"/>
        </p:scale>
        <p:origin x="642" y="72"/>
      </p:cViewPr>
      <p:guideLst/>
    </p:cSldViewPr>
  </p:slideViewPr>
  <p:notesTextViewPr>
    <p:cViewPr>
      <p:scale>
        <a:sx n="1" d="1"/>
        <a:sy n="1" d="1"/>
      </p:scale>
      <p:origin x="0" y="0"/>
    </p:cViewPr>
  </p:notesTextViewPr>
  <p:notesViewPr>
    <p:cSldViewPr snapToGrid="0">
      <p:cViewPr varScale="1">
        <p:scale>
          <a:sx n="89" d="100"/>
          <a:sy n="89" d="100"/>
        </p:scale>
        <p:origin x="300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30F44109-6525-4707-8FCB-831590E4D85F}" type="datetime1">
              <a:rPr lang="fr-FR" smtClean="0"/>
              <a:t>28/01/2019</a:t>
            </a:fld>
            <a:endParaRPr lang="fr-FR" dirty="0"/>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dirty="0"/>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57E03411-58E2-43FD-AE1D-AD77DFF8CB20}" type="slidenum">
              <a:rPr lang="fr-FR" smtClean="0"/>
              <a:pPr algn="r" rtl="0"/>
              <a:t>‹N°›</a:t>
            </a:fld>
            <a:endParaRPr lang="fr-FR" dirty="0"/>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55600FC2-B0C2-47FF-9826-EA7F77C89DB9}" type="datetime1">
              <a:rPr lang="fr-FR" smtClean="0"/>
              <a:pPr/>
              <a:t>28/01/2019</a:t>
            </a:fld>
            <a:endParaRPr lang="fr-FR" dirty="0"/>
          </a:p>
        </p:txBody>
      </p:sp>
      <p:sp>
        <p:nvSpPr>
          <p:cNvPr id="4" name="Espace réservé d’image de diapositiv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dirty="0" smtClean="0"/>
              <a:t>Modifiez les styles du texte du masque</a:t>
            </a:r>
          </a:p>
          <a:p>
            <a:pPr lvl="1" rtl="0"/>
            <a:r>
              <a:rPr lang="fr-FR" dirty="0" smtClean="0"/>
              <a:t>Deuxième niveau</a:t>
            </a:r>
          </a:p>
          <a:p>
            <a:pPr lvl="2" rtl="0"/>
            <a:r>
              <a:rPr lang="fr-FR" dirty="0" smtClean="0"/>
              <a:t>Troisième niveau</a:t>
            </a:r>
          </a:p>
          <a:p>
            <a:pPr lvl="3" rtl="0"/>
            <a:r>
              <a:rPr lang="fr-FR" dirty="0" smtClean="0"/>
              <a:t>Quatrième niveau</a:t>
            </a:r>
          </a:p>
          <a:p>
            <a:pPr lvl="4" rtl="0"/>
            <a:r>
              <a:rPr lang="fr-FR" dirty="0" smtClean="0"/>
              <a:t>Cinquième niveau</a:t>
            </a:r>
            <a:endParaRPr lang="fr-FR"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a:fld id="{C8DC57A8-AE18-4654-B6AF-04B3577165BE}" type="slidenum">
              <a:rPr lang="fr-FR" smtClean="0"/>
              <a:pPr algn="r"/>
              <a:t>‹N°›</a:t>
            </a:fld>
            <a:endParaRPr lang="fr-FR" dirty="0"/>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lgn="r"/>
            <a:fld id="{C8DC57A8-AE18-4654-B6AF-04B3577165BE}" type="slidenum">
              <a:rPr lang="fr-FR" smtClean="0"/>
              <a:pPr algn="r"/>
              <a:t>1</a:t>
            </a:fld>
            <a:endParaRPr lang="fr-FR" dirty="0"/>
          </a:p>
        </p:txBody>
      </p:sp>
    </p:spTree>
    <p:extLst>
      <p:ext uri="{BB962C8B-B14F-4D97-AF65-F5344CB8AC3E}">
        <p14:creationId xmlns:p14="http://schemas.microsoft.com/office/powerpoint/2010/main" val="155832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lgn="r"/>
            <a:fld id="{C8DC57A8-AE18-4654-B6AF-04B3577165BE}" type="slidenum">
              <a:rPr lang="fr-FR" smtClean="0"/>
              <a:pPr algn="r"/>
              <a:t>2</a:t>
            </a:fld>
            <a:endParaRPr lang="fr-FR" dirty="0"/>
          </a:p>
        </p:txBody>
      </p:sp>
    </p:spTree>
    <p:extLst>
      <p:ext uri="{BB962C8B-B14F-4D97-AF65-F5344CB8AC3E}">
        <p14:creationId xmlns:p14="http://schemas.microsoft.com/office/powerpoint/2010/main" val="1954376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ctrTitle"/>
          </p:nvPr>
        </p:nvSpPr>
        <p:spPr>
          <a:xfrm>
            <a:off x="4265611" y="1752600"/>
            <a:ext cx="6858002" cy="1828800"/>
          </a:xfrm>
        </p:spPr>
        <p:txBody>
          <a:bodyPr rtlCol="0" anchor="b">
            <a:normAutofit/>
          </a:bodyPr>
          <a:lstStyle>
            <a:lvl1pPr algn="l" rtl="0">
              <a:defRPr sz="5400"/>
            </a:lvl1pPr>
          </a:lstStyle>
          <a:p>
            <a:pPr rtl="0"/>
            <a:r>
              <a:rPr lang="fr-FR" smtClean="0"/>
              <a:t>Modifiez le style du titre</a:t>
            </a:r>
            <a:endParaRPr lang="fr-FR" dirty="0"/>
          </a:p>
        </p:txBody>
      </p:sp>
      <p:sp>
        <p:nvSpPr>
          <p:cNvPr id="3" name="Sous-titre 2"/>
          <p:cNvSpPr>
            <a:spLocks noGrp="1"/>
          </p:cNvSpPr>
          <p:nvPr>
            <p:ph type="subTitle" idx="1"/>
          </p:nvPr>
        </p:nvSpPr>
        <p:spPr>
          <a:xfrm>
            <a:off x="4265610" y="3733800"/>
            <a:ext cx="6858002" cy="914400"/>
          </a:xfrm>
        </p:spPr>
        <p:txBody>
          <a:bodyPr rtlCol="0"/>
          <a:lstStyle>
            <a:lvl1pPr marL="0" indent="0" algn="l" rtl="0">
              <a:spcBef>
                <a:spcPts val="0"/>
              </a:spcBef>
              <a:buNone/>
              <a:defRPr sz="24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fr-FR" smtClean="0"/>
              <a:t>Modifier le style des sous-titres du masque</a:t>
            </a:r>
            <a:endParaRPr lang="fr-FR" dirty="0"/>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ois images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066214" y="421594"/>
            <a:ext cx="2286000" cy="1885508"/>
          </a:xfrm>
        </p:spPr>
        <p:txBody>
          <a:bodyPr rtlCol="0">
            <a:normAutofit/>
          </a:bodyPr>
          <a:lstStyle>
            <a:lvl1pPr algn="l" rtl="0">
              <a:defRPr sz="2400"/>
            </a:lvl1pPr>
          </a:lstStyle>
          <a:p>
            <a:pPr rtl="0"/>
            <a:r>
              <a:rPr lang="fr-FR" smtClean="0"/>
              <a:t>Modifiez le style du titre</a:t>
            </a:r>
            <a:endParaRPr lang="fr-FR" dirty="0"/>
          </a:p>
        </p:txBody>
      </p:sp>
      <p:grpSp>
        <p:nvGrpSpPr>
          <p:cNvPr id="84" name="Groupe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6"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7"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8"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9"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0"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1"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2"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3"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4"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5"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6"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97" name="Espace réservé d’image 33" descr="Espace réservé vide pour ajouter une image. Cliquez sur l’espace réservé et sélectionnez l’image à ajouter."/>
          <p:cNvSpPr>
            <a:spLocks noGrp="1"/>
          </p:cNvSpPr>
          <p:nvPr>
            <p:ph type="pic" sz="quarter" idx="17"/>
          </p:nvPr>
        </p:nvSpPr>
        <p:spPr>
          <a:xfrm>
            <a:off x="840795" y="1020193"/>
            <a:ext cx="3886200" cy="4572000"/>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grpSp>
        <p:nvGrpSpPr>
          <p:cNvPr id="98" name="Groupe 97"/>
          <p:cNvGrpSpPr/>
          <p:nvPr/>
        </p:nvGrpSpPr>
        <p:grpSpPr>
          <a:xfrm>
            <a:off x="5322489" y="319177"/>
            <a:ext cx="3389607" cy="2710838"/>
            <a:chOff x="895350" y="3313113"/>
            <a:chExt cx="3613151" cy="2790825"/>
          </a:xfrm>
          <a:solidFill>
            <a:schemeClr val="tx1">
              <a:lumMod val="50000"/>
            </a:schemeClr>
          </a:solidFill>
        </p:grpSpPr>
        <p:sp>
          <p:nvSpPr>
            <p:cNvPr id="99"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0"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1"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2"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3"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4"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5"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6"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7"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8"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9"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0"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111" name="Espace réservé d’image 33" descr="Espace réservé vide pour ajouter une image. Cliquez sur l’espace réservé et sélectionnez l’image à ajouter."/>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grpSp>
        <p:nvGrpSpPr>
          <p:cNvPr id="112" name="Groupe 111"/>
          <p:cNvGrpSpPr/>
          <p:nvPr/>
        </p:nvGrpSpPr>
        <p:grpSpPr>
          <a:xfrm>
            <a:off x="5322489" y="3245640"/>
            <a:ext cx="3389607" cy="2710838"/>
            <a:chOff x="895350" y="3313113"/>
            <a:chExt cx="3613151" cy="2790825"/>
          </a:xfrm>
          <a:solidFill>
            <a:schemeClr val="tx1">
              <a:lumMod val="50000"/>
            </a:schemeClr>
          </a:solidFill>
        </p:grpSpPr>
        <p:sp>
          <p:nvSpPr>
            <p:cNvPr id="113"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4"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5"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6"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7"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8"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9"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0"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1"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2"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3"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4"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125" name="Espace réservé d’image 33" descr="Espace réservé vide pour ajouter une image. Cliquez sur l’espace réservé et sélectionnez l’image à ajouter."/>
          <p:cNvSpPr>
            <a:spLocks noGrp="1" noChangeAspect="1"/>
          </p:cNvSpPr>
          <p:nvPr>
            <p:ph type="pic" sz="quarter" idx="19"/>
          </p:nvPr>
        </p:nvSpPr>
        <p:spPr>
          <a:xfrm>
            <a:off x="5546780" y="3456066"/>
            <a:ext cx="2993366" cy="2305338"/>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126" name="Espace réservé du texte 3"/>
          <p:cNvSpPr>
            <a:spLocks noGrp="1"/>
          </p:cNvSpPr>
          <p:nvPr>
            <p:ph type="body" sz="half" idx="21"/>
          </p:nvPr>
        </p:nvSpPr>
        <p:spPr>
          <a:xfrm>
            <a:off x="9066214" y="2484992"/>
            <a:ext cx="2286000" cy="3248729"/>
          </a:xfrm>
        </p:spPr>
        <p:txBody>
          <a:bodyPr rtlCol="0" anchor="t" anchorCtr="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sp>
        <p:nvSpPr>
          <p:cNvPr id="8" name="Espace réservé du numéro de diapositive 7"/>
          <p:cNvSpPr>
            <a:spLocks noGrp="1"/>
          </p:cNvSpPr>
          <p:nvPr>
            <p:ph type="sldNum" sz="quarter" idx="12"/>
          </p:nvPr>
        </p:nvSpPr>
        <p:spPr/>
        <p:txBody>
          <a:bodyPr rtlCol="0"/>
          <a:lstStyle/>
          <a:p>
            <a:pPr rtl="0"/>
            <a:fld id="{022B156B-59AE-415F-B24B-8756D48BB977}" type="slidenum">
              <a:rPr lang="fr-FR" smtClean="0"/>
              <a:pPr/>
              <a:t>‹N°›</a:t>
            </a:fld>
            <a:endParaRPr lang="fr-FR" dirty="0"/>
          </a:p>
        </p:txBody>
      </p:sp>
      <p:sp>
        <p:nvSpPr>
          <p:cNvPr id="7" name="Espace réservé du pied de page 6"/>
          <p:cNvSpPr>
            <a:spLocks noGrp="1"/>
          </p:cNvSpPr>
          <p:nvPr>
            <p:ph type="ftr" sz="quarter" idx="11"/>
          </p:nvPr>
        </p:nvSpPr>
        <p:spPr/>
        <p:txBody>
          <a:bodyPr rtlCol="0"/>
          <a:lstStyle/>
          <a:p>
            <a:pPr rtl="0"/>
            <a:endParaRPr lang="fr-FR" dirty="0"/>
          </a:p>
        </p:txBody>
      </p:sp>
      <p:sp>
        <p:nvSpPr>
          <p:cNvPr id="6" name="Espace réservé de la date 5"/>
          <p:cNvSpPr>
            <a:spLocks noGrp="1"/>
          </p:cNvSpPr>
          <p:nvPr>
            <p:ph type="dt" sz="half" idx="10"/>
          </p:nvPr>
        </p:nvSpPr>
        <p:spPr/>
        <p:txBody>
          <a:bodyPr rtlCol="0"/>
          <a:lstStyle>
            <a:lvl1pPr>
              <a:defRPr/>
            </a:lvl1pPr>
          </a:lstStyle>
          <a:p>
            <a:fld id="{E8405801-45BA-4E16-B90B-05CB4F3B494B}" type="datetime1">
              <a:rPr lang="fr-FR" smtClean="0"/>
              <a:pPr/>
              <a:t>28/01/2019</a:t>
            </a:fld>
            <a:endParaRPr lang="fr-FR" dirty="0"/>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511732" y="1330347"/>
            <a:ext cx="3840480" cy="2103120"/>
          </a:xfrm>
        </p:spPr>
        <p:txBody>
          <a:bodyPr rtlCol="0" anchor="b">
            <a:normAutofit/>
          </a:bodyPr>
          <a:lstStyle>
            <a:lvl1pPr algn="l" rtl="0">
              <a:defRPr sz="3600"/>
            </a:lvl1pPr>
          </a:lstStyle>
          <a:p>
            <a:pPr rtl="0"/>
            <a:r>
              <a:rPr lang="fr-FR" smtClean="0"/>
              <a:t>Modifiez le style du titre</a:t>
            </a:r>
            <a:endParaRPr lang="fr-FR" dirty="0"/>
          </a:p>
        </p:txBody>
      </p:sp>
      <p:sp>
        <p:nvSpPr>
          <p:cNvPr id="3" name="Espace réservé du contenu 2"/>
          <p:cNvSpPr>
            <a:spLocks noGrp="1"/>
          </p:cNvSpPr>
          <p:nvPr>
            <p:ph idx="1"/>
          </p:nvPr>
        </p:nvSpPr>
        <p:spPr>
          <a:xfrm>
            <a:off x="836613" y="914400"/>
            <a:ext cx="6172201" cy="5029200"/>
          </a:xfrm>
        </p:spPr>
        <p:txBody>
          <a:bodyPr rtlCol="0">
            <a:normAutofit/>
          </a:bodyPr>
          <a:lstStyle>
            <a:lvl1pPr algn="l" rtl="0">
              <a:defRPr sz="2400"/>
            </a:lvl1pPr>
            <a:lvl2pPr algn="l" rtl="0">
              <a:defRPr sz="2000"/>
            </a:lvl2pPr>
            <a:lvl3pPr algn="l" rtl="0">
              <a:defRPr sz="1800"/>
            </a:lvl3pPr>
            <a:lvl4pPr algn="l" rtl="0">
              <a:defRPr sz="1600"/>
            </a:lvl4pPr>
            <a:lvl5pPr algn="l" rtl="0">
              <a:defRPr sz="1600"/>
            </a:lvl5pPr>
            <a:lvl6pPr algn="l" rtl="0">
              <a:defRPr sz="2000"/>
            </a:lvl6pPr>
            <a:lvl7pPr algn="l" rtl="0">
              <a:defRPr sz="2000"/>
            </a:lvl7pPr>
            <a:lvl8pPr algn="l" rtl="0">
              <a:defRPr sz="2000"/>
            </a:lvl8pPr>
            <a:lvl9pPr algn="l" rtl="0">
              <a:defRPr sz="2000"/>
            </a:lvl9pPr>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u texte 3"/>
          <p:cNvSpPr>
            <a:spLocks noGrp="1"/>
          </p:cNvSpPr>
          <p:nvPr>
            <p:ph type="body" sz="half" idx="2"/>
          </p:nvPr>
        </p:nvSpPr>
        <p:spPr>
          <a:xfrm>
            <a:off x="7511732" y="3555523"/>
            <a:ext cx="3840480" cy="238807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sp>
        <p:nvSpPr>
          <p:cNvPr id="7" name="Espace réservé du numéro de diapositive 6"/>
          <p:cNvSpPr>
            <a:spLocks noGrp="1"/>
          </p:cNvSpPr>
          <p:nvPr>
            <p:ph type="sldNum" sz="quarter" idx="12"/>
          </p:nvPr>
        </p:nvSpPr>
        <p:spPr>
          <a:xfrm>
            <a:off x="1065213" y="6019801"/>
            <a:ext cx="762000" cy="228600"/>
          </a:xfrm>
        </p:spPr>
        <p:txBody>
          <a:bodyPr rtlCol="0"/>
          <a:lstStyle>
            <a:lvl1pPr algn="l" rtl="0">
              <a:defRPr/>
            </a:lvl1pPr>
          </a:lstStyle>
          <a:p>
            <a:pPr rtl="0"/>
            <a:fld id="{022B156B-59AE-415F-B24B-8756D48BB977}" type="slidenum">
              <a:rPr lang="fr-FR" smtClean="0"/>
              <a:pPr/>
              <a:t>‹N°›</a:t>
            </a:fld>
            <a:endParaRPr lang="fr-FR" dirty="0"/>
          </a:p>
        </p:txBody>
      </p:sp>
      <p:sp>
        <p:nvSpPr>
          <p:cNvPr id="6" name="Espace réservé du pied de page 5"/>
          <p:cNvSpPr>
            <a:spLocks noGrp="1"/>
          </p:cNvSpPr>
          <p:nvPr>
            <p:ph type="ftr" sz="quarter" idx="11"/>
          </p:nvPr>
        </p:nvSpPr>
        <p:spPr/>
        <p:txBody>
          <a:bodyPr rtlCol="0"/>
          <a:lstStyle/>
          <a:p>
            <a:pPr rtl="0"/>
            <a:endParaRPr lang="fr-FR" dirty="0"/>
          </a:p>
        </p:txBody>
      </p:sp>
      <p:sp>
        <p:nvSpPr>
          <p:cNvPr id="5" name="Espace réservé de la date 4"/>
          <p:cNvSpPr>
            <a:spLocks noGrp="1"/>
          </p:cNvSpPr>
          <p:nvPr>
            <p:ph type="dt" sz="half" idx="10"/>
          </p:nvPr>
        </p:nvSpPr>
        <p:spPr>
          <a:xfrm>
            <a:off x="8075611" y="6019801"/>
            <a:ext cx="1396260" cy="228600"/>
          </a:xfrm>
        </p:spPr>
        <p:txBody>
          <a:bodyPr rtlCol="0"/>
          <a:lstStyle>
            <a:lvl1pPr>
              <a:defRPr/>
            </a:lvl1pPr>
          </a:lstStyle>
          <a:p>
            <a:fld id="{5D402225-A0BB-4261-999F-CF28F5F94268}" type="datetime1">
              <a:rPr lang="fr-FR" smtClean="0"/>
              <a:pPr/>
              <a:t>28/01/2019</a:t>
            </a:fld>
            <a:endParaRPr lang="fr-FR"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7492891" y="1330347"/>
            <a:ext cx="3840480" cy="2103120"/>
          </a:xfrm>
        </p:spPr>
        <p:txBody>
          <a:bodyPr rtlCol="0" anchor="b">
            <a:normAutofit/>
          </a:bodyPr>
          <a:lstStyle>
            <a:lvl1pPr algn="l" rtl="0">
              <a:defRPr sz="3600"/>
            </a:lvl1pPr>
          </a:lstStyle>
          <a:p>
            <a:pPr rtl="0"/>
            <a:r>
              <a:rPr lang="fr-FR" smtClean="0"/>
              <a:t>Modifiez le style du titre</a:t>
            </a:r>
            <a:endParaRPr lang="fr-FR" dirty="0"/>
          </a:p>
        </p:txBody>
      </p:sp>
      <p:grpSp>
        <p:nvGrpSpPr>
          <p:cNvPr id="8" name="Groupe 7"/>
          <p:cNvGrpSpPr/>
          <p:nvPr/>
        </p:nvGrpSpPr>
        <p:grpSpPr>
          <a:xfrm>
            <a:off x="595546" y="781398"/>
            <a:ext cx="6433398" cy="5053665"/>
            <a:chOff x="5162444" y="781398"/>
            <a:chExt cx="6433398" cy="5053665"/>
          </a:xfrm>
        </p:grpSpPr>
        <p:sp>
          <p:nvSpPr>
            <p:cNvPr id="9" name="Forme libre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 name="Forme libre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nvGrpSpPr>
            <p:cNvPr id="11" name="Groupe 10"/>
            <p:cNvGrpSpPr/>
            <p:nvPr/>
          </p:nvGrpSpPr>
          <p:grpSpPr>
            <a:xfrm>
              <a:off x="5814205" y="859113"/>
              <a:ext cx="5129146" cy="4880471"/>
              <a:chOff x="7856559" y="859113"/>
              <a:chExt cx="3086791" cy="4880471"/>
            </a:xfrm>
          </p:grpSpPr>
          <p:sp>
            <p:nvSpPr>
              <p:cNvPr id="20" name="Forme libre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1" name="Forme libre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12" name="Forme libre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3" name="Forme libre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4" name="Forme libre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5" name="Forme libre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6" name="Forme libre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7" name="Forme libre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8" name="Forme libre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9" name="Forme libre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3" name="Espace réservé d’image 2" descr="Espace réservé vide pour ajouter une image. Cliquez sur l’espace réservé et sélectionnez l’image à ajouter."/>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rtlCol="0"/>
          <a:lstStyle>
            <a:lvl1pPr marL="0" indent="0" algn="l" rtl="0">
              <a:buNone/>
              <a:defRPr sz="32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fr-FR" smtClean="0"/>
              <a:t>Cliquez sur l'icône pour ajouter une image</a:t>
            </a:r>
            <a:endParaRPr lang="fr-FR" dirty="0"/>
          </a:p>
        </p:txBody>
      </p:sp>
      <p:sp>
        <p:nvSpPr>
          <p:cNvPr id="4" name="Espace réservé du texte 3"/>
          <p:cNvSpPr>
            <a:spLocks noGrp="1"/>
          </p:cNvSpPr>
          <p:nvPr>
            <p:ph type="body" sz="half" idx="2"/>
          </p:nvPr>
        </p:nvSpPr>
        <p:spPr>
          <a:xfrm>
            <a:off x="7492891" y="3555521"/>
            <a:ext cx="3840480" cy="2168517"/>
          </a:xfrm>
        </p:spPr>
        <p:txBody>
          <a:bodyPr rtlCol="0">
            <a:normAutofit/>
          </a:bodyPr>
          <a:lstStyle>
            <a:lvl1pPr marL="0" indent="0" algn="l" rtl="0">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sp>
        <p:nvSpPr>
          <p:cNvPr id="7" name="Espace réservé du numéro de diapositive 6"/>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6" name="Espace réservé du pied de page 5"/>
          <p:cNvSpPr>
            <a:spLocks noGrp="1"/>
          </p:cNvSpPr>
          <p:nvPr>
            <p:ph type="ftr" sz="quarter" idx="11"/>
          </p:nvPr>
        </p:nvSpPr>
        <p:spPr/>
        <p:txBody>
          <a:bodyPr rtlCol="0"/>
          <a:lstStyle/>
          <a:p>
            <a:pPr rtl="0"/>
            <a:endParaRPr lang="fr-FR" dirty="0"/>
          </a:p>
        </p:txBody>
      </p:sp>
      <p:sp>
        <p:nvSpPr>
          <p:cNvPr id="5" name="Espace réservé de la date 4"/>
          <p:cNvSpPr>
            <a:spLocks noGrp="1"/>
          </p:cNvSpPr>
          <p:nvPr>
            <p:ph type="dt" sz="half" idx="10"/>
          </p:nvPr>
        </p:nvSpPr>
        <p:spPr/>
        <p:txBody>
          <a:bodyPr rtlCol="0"/>
          <a:lstStyle>
            <a:lvl1pPr>
              <a:defRPr/>
            </a:lvl1pPr>
          </a:lstStyle>
          <a:p>
            <a:fld id="{CFE19890-E203-4F29-91EA-9D8FCF3B97FC}" type="datetime1">
              <a:rPr lang="fr-FR" smtClean="0"/>
              <a:pPr/>
              <a:t>28/01/2019</a:t>
            </a:fld>
            <a:endParaRPr lang="fr-FR" dirty="0"/>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Modifiez le style du titre</a:t>
            </a:r>
            <a:endParaRPr lang="fr-FR" dirty="0"/>
          </a:p>
        </p:txBody>
      </p:sp>
      <p:sp>
        <p:nvSpPr>
          <p:cNvPr id="3" name="Espace réservé du texte vertical 2"/>
          <p:cNvSpPr>
            <a:spLocks noGrp="1"/>
          </p:cNvSpPr>
          <p:nvPr>
            <p:ph type="body" orient="vert" idx="1"/>
          </p:nvPr>
        </p:nvSpPr>
        <p:spPr/>
        <p:txBody>
          <a:bodyPr vert="eaVert"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6" name="Espace réservé du numéro de diapositive 5"/>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5" name="Espace réservé du pied de page 4"/>
          <p:cNvSpPr>
            <a:spLocks noGrp="1"/>
          </p:cNvSpPr>
          <p:nvPr>
            <p:ph type="ftr" sz="quarter" idx="11"/>
          </p:nvPr>
        </p:nvSpPr>
        <p:spPr/>
        <p:txBody>
          <a:bodyPr rtlCol="0"/>
          <a:lstStyle/>
          <a:p>
            <a:pPr rtl="0"/>
            <a:endParaRPr lang="fr-FR" dirty="0"/>
          </a:p>
        </p:txBody>
      </p:sp>
      <p:sp>
        <p:nvSpPr>
          <p:cNvPr id="4" name="Espace réservé de la date 3"/>
          <p:cNvSpPr>
            <a:spLocks noGrp="1"/>
          </p:cNvSpPr>
          <p:nvPr>
            <p:ph type="dt" sz="half" idx="10"/>
          </p:nvPr>
        </p:nvSpPr>
        <p:spPr/>
        <p:txBody>
          <a:bodyPr rtlCol="0"/>
          <a:lstStyle>
            <a:lvl1pPr>
              <a:defRPr/>
            </a:lvl1pPr>
          </a:lstStyle>
          <a:p>
            <a:fld id="{02D71D5E-8FED-49D7-918A-BA1D8CCD7B9F}" type="datetime1">
              <a:rPr lang="fr-FR" smtClean="0"/>
              <a:pPr/>
              <a:t>28/01/2019</a:t>
            </a:fld>
            <a:endParaRPr lang="fr-FR" dirty="0"/>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624268" y="304800"/>
            <a:ext cx="1729531" cy="5676900"/>
          </a:xfrm>
        </p:spPr>
        <p:txBody>
          <a:bodyPr vert="eaVert" rtlCol="0"/>
          <a:lstStyle/>
          <a:p>
            <a:pPr rtl="0"/>
            <a:r>
              <a:rPr lang="fr-FR" smtClean="0"/>
              <a:t>Modifiez le style du titre</a:t>
            </a:r>
            <a:endParaRPr lang="fr-FR" dirty="0"/>
          </a:p>
        </p:txBody>
      </p:sp>
      <p:sp>
        <p:nvSpPr>
          <p:cNvPr id="3" name="Espace réservé du texte vertical 2"/>
          <p:cNvSpPr>
            <a:spLocks noGrp="1"/>
          </p:cNvSpPr>
          <p:nvPr>
            <p:ph type="body" orient="vert" idx="1"/>
          </p:nvPr>
        </p:nvSpPr>
        <p:spPr>
          <a:xfrm>
            <a:off x="838199" y="304800"/>
            <a:ext cx="8633671" cy="5676900"/>
          </a:xfrm>
        </p:spPr>
        <p:txBody>
          <a:bodyPr vert="eaVert"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6" name="Espace réservé du numéro de diapositive 5"/>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5" name="Espace réservé du pied de page 4"/>
          <p:cNvSpPr>
            <a:spLocks noGrp="1"/>
          </p:cNvSpPr>
          <p:nvPr>
            <p:ph type="ftr" sz="quarter" idx="11"/>
          </p:nvPr>
        </p:nvSpPr>
        <p:spPr/>
        <p:txBody>
          <a:bodyPr rtlCol="0"/>
          <a:lstStyle/>
          <a:p>
            <a:pPr rtl="0"/>
            <a:endParaRPr lang="fr-FR" dirty="0"/>
          </a:p>
        </p:txBody>
      </p:sp>
      <p:sp>
        <p:nvSpPr>
          <p:cNvPr id="4" name="Espace réservé de la date 3"/>
          <p:cNvSpPr>
            <a:spLocks noGrp="1"/>
          </p:cNvSpPr>
          <p:nvPr>
            <p:ph type="dt" sz="half" idx="10"/>
          </p:nvPr>
        </p:nvSpPr>
        <p:spPr/>
        <p:txBody>
          <a:bodyPr rtlCol="0"/>
          <a:lstStyle>
            <a:lvl1pPr>
              <a:defRPr/>
            </a:lvl1pPr>
          </a:lstStyle>
          <a:p>
            <a:fld id="{9ED6B917-7E14-4B31-A1D5-38C55D264C09}" type="datetime1">
              <a:rPr lang="fr-FR" smtClean="0"/>
              <a:pPr/>
              <a:t>28/01/2019</a:t>
            </a:fld>
            <a:endParaRPr lang="fr-FR" dirty="0"/>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p>
            <a:pPr rtl="0"/>
            <a:r>
              <a:rPr lang="fr-FR" smtClean="0"/>
              <a:t>Modifiez le style du titre</a:t>
            </a:r>
            <a:endParaRPr lang="fr-FR" dirty="0"/>
          </a:p>
        </p:txBody>
      </p:sp>
      <p:sp>
        <p:nvSpPr>
          <p:cNvPr id="3" name="Espace réservé du contenu 2"/>
          <p:cNvSpPr>
            <a:spLocks noGrp="1"/>
          </p:cNvSpPr>
          <p:nvPr>
            <p:ph idx="1"/>
          </p:nvPr>
        </p:nvSpPr>
        <p:spPr/>
        <p:txBody>
          <a:bodyPr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6" name="Espace réservé du numéro de diapositive 5"/>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5" name="Espace réservé du pied de page 4"/>
          <p:cNvSpPr>
            <a:spLocks noGrp="1"/>
          </p:cNvSpPr>
          <p:nvPr>
            <p:ph type="ftr" sz="quarter" idx="11"/>
          </p:nvPr>
        </p:nvSpPr>
        <p:spPr/>
        <p:txBody>
          <a:bodyPr rtlCol="0"/>
          <a:lstStyle/>
          <a:p>
            <a:pPr rtl="0"/>
            <a:endParaRPr lang="fr-FR" dirty="0"/>
          </a:p>
        </p:txBody>
      </p:sp>
      <p:sp>
        <p:nvSpPr>
          <p:cNvPr id="4" name="Espace réservé de la date 3"/>
          <p:cNvSpPr>
            <a:spLocks noGrp="1"/>
          </p:cNvSpPr>
          <p:nvPr>
            <p:ph type="dt" sz="half" idx="10"/>
          </p:nvPr>
        </p:nvSpPr>
        <p:spPr/>
        <p:txBody>
          <a:bodyPr rtlCol="0"/>
          <a:lstStyle>
            <a:lvl1pPr>
              <a:defRPr/>
            </a:lvl1pPr>
          </a:lstStyle>
          <a:p>
            <a:fld id="{755D6175-BB73-49DE-94C2-615D1D73AF89}" type="datetime1">
              <a:rPr lang="fr-FR" smtClean="0"/>
              <a:pPr/>
              <a:t>28/01/2019</a:t>
            </a:fld>
            <a:endParaRPr lang="fr-FR" dirty="0"/>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265613" y="1828800"/>
            <a:ext cx="6858002" cy="1828800"/>
          </a:xfrm>
        </p:spPr>
        <p:txBody>
          <a:bodyPr rtlCol="0" anchor="b">
            <a:normAutofit/>
          </a:bodyPr>
          <a:lstStyle>
            <a:lvl1pPr algn="l" rtl="0">
              <a:defRPr sz="4400"/>
            </a:lvl1pPr>
          </a:lstStyle>
          <a:p>
            <a:pPr rtl="0"/>
            <a:r>
              <a:rPr lang="fr-FR" smtClean="0"/>
              <a:t>Modifiez le style du titre</a:t>
            </a:r>
            <a:endParaRPr lang="fr-FR" dirty="0"/>
          </a:p>
        </p:txBody>
      </p:sp>
      <p:sp>
        <p:nvSpPr>
          <p:cNvPr id="3" name="Espace réservé du texte 2"/>
          <p:cNvSpPr>
            <a:spLocks noGrp="1"/>
          </p:cNvSpPr>
          <p:nvPr>
            <p:ph type="body" idx="1"/>
          </p:nvPr>
        </p:nvSpPr>
        <p:spPr>
          <a:xfrm>
            <a:off x="4265610" y="3733800"/>
            <a:ext cx="6858002" cy="914400"/>
          </a:xfrm>
        </p:spPr>
        <p:txBody>
          <a:bodyPr rtlCol="0"/>
          <a:lstStyle>
            <a:lvl1pPr marL="0" indent="0" algn="l" rtl="0">
              <a:spcBef>
                <a:spcPts val="0"/>
              </a:spcBef>
              <a:buNone/>
              <a:defRPr sz="2400">
                <a:solidFill>
                  <a:schemeClr val="tx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fr-FR" smtClean="0"/>
              <a:t>Modifier les styles du texte du masque</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rtl="0">
              <a:defRPr/>
            </a:lvl1pPr>
          </a:lstStyle>
          <a:p>
            <a:pPr rtl="0"/>
            <a:r>
              <a:rPr lang="fr-FR" smtClean="0"/>
              <a:t>Modifiez le style du titre</a:t>
            </a:r>
            <a:endParaRPr lang="fr-FR" dirty="0"/>
          </a:p>
        </p:txBody>
      </p:sp>
      <p:sp>
        <p:nvSpPr>
          <p:cNvPr id="3" name="Espace réservé du contenu 2"/>
          <p:cNvSpPr>
            <a:spLocks noGrp="1"/>
          </p:cNvSpPr>
          <p:nvPr>
            <p:ph sz="half" idx="1"/>
          </p:nvPr>
        </p:nvSpPr>
        <p:spPr>
          <a:xfrm>
            <a:off x="1065212" y="1825625"/>
            <a:ext cx="4954588" cy="4187952"/>
          </a:xfrm>
        </p:spPr>
        <p:txBody>
          <a:bodyPr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4" name="Espace réservé du contenu 3"/>
          <p:cNvSpPr>
            <a:spLocks noGrp="1"/>
          </p:cNvSpPr>
          <p:nvPr>
            <p:ph sz="half" idx="2"/>
          </p:nvPr>
        </p:nvSpPr>
        <p:spPr>
          <a:xfrm>
            <a:off x="6172200" y="1825625"/>
            <a:ext cx="4951414" cy="4187952"/>
          </a:xfrm>
        </p:spPr>
        <p:txBody>
          <a:bodyPr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7" name="Espace réservé du numéro de diapositive 6"/>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6" name="Espace réservé du pied de page 5"/>
          <p:cNvSpPr>
            <a:spLocks noGrp="1"/>
          </p:cNvSpPr>
          <p:nvPr>
            <p:ph type="ftr" sz="quarter" idx="11"/>
          </p:nvPr>
        </p:nvSpPr>
        <p:spPr/>
        <p:txBody>
          <a:bodyPr rtlCol="0"/>
          <a:lstStyle/>
          <a:p>
            <a:pPr rtl="0"/>
            <a:endParaRPr lang="fr-FR" dirty="0"/>
          </a:p>
        </p:txBody>
      </p:sp>
      <p:sp>
        <p:nvSpPr>
          <p:cNvPr id="5" name="Espace réservé de la date 4"/>
          <p:cNvSpPr>
            <a:spLocks noGrp="1"/>
          </p:cNvSpPr>
          <p:nvPr>
            <p:ph type="dt" sz="half" idx="10"/>
          </p:nvPr>
        </p:nvSpPr>
        <p:spPr/>
        <p:txBody>
          <a:bodyPr rtlCol="0"/>
          <a:lstStyle>
            <a:lvl1pPr>
              <a:defRPr/>
            </a:lvl1pPr>
          </a:lstStyle>
          <a:p>
            <a:fld id="{554F6FEE-9449-414B-97F1-D10EBE0251EA}" type="datetime1">
              <a:rPr lang="fr-FR" smtClean="0"/>
              <a:pPr/>
              <a:t>28/01/2019</a:t>
            </a:fld>
            <a:endParaRPr lang="fr-FR" dirty="0"/>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rtl="0">
              <a:defRPr/>
            </a:lvl1pPr>
          </a:lstStyle>
          <a:p>
            <a:pPr rtl="0"/>
            <a:r>
              <a:rPr lang="fr-FR" smtClean="0"/>
              <a:t>Modifiez le style du titre</a:t>
            </a:r>
            <a:endParaRPr lang="fr-FR" dirty="0"/>
          </a:p>
        </p:txBody>
      </p:sp>
      <p:sp>
        <p:nvSpPr>
          <p:cNvPr id="3" name="Espace réservé du texte 2"/>
          <p:cNvSpPr>
            <a:spLocks noGrp="1"/>
          </p:cNvSpPr>
          <p:nvPr>
            <p:ph type="body" idx="1"/>
          </p:nvPr>
        </p:nvSpPr>
        <p:spPr>
          <a:xfrm>
            <a:off x="1069848"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smtClean="0"/>
              <a:t>Modifier les styles du texte du masque</a:t>
            </a:r>
          </a:p>
        </p:txBody>
      </p:sp>
      <p:sp>
        <p:nvSpPr>
          <p:cNvPr id="4" name="Espace réservé du contenu 3"/>
          <p:cNvSpPr>
            <a:spLocks noGrp="1"/>
          </p:cNvSpPr>
          <p:nvPr>
            <p:ph sz="half" idx="2"/>
          </p:nvPr>
        </p:nvSpPr>
        <p:spPr>
          <a:xfrm>
            <a:off x="1069848" y="2505075"/>
            <a:ext cx="4956048" cy="3476625"/>
          </a:xfrm>
        </p:spPr>
        <p:txBody>
          <a:bodyPr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5" name="Espace réservé du texte 4"/>
          <p:cNvSpPr>
            <a:spLocks noGrp="1"/>
          </p:cNvSpPr>
          <p:nvPr>
            <p:ph type="body" sz="quarter" idx="3"/>
          </p:nvPr>
        </p:nvSpPr>
        <p:spPr>
          <a:xfrm>
            <a:off x="6172200" y="1681163"/>
            <a:ext cx="4956048"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fr-FR" smtClean="0"/>
              <a:t>Modifier les styles du texte du masque</a:t>
            </a:r>
          </a:p>
        </p:txBody>
      </p:sp>
      <p:sp>
        <p:nvSpPr>
          <p:cNvPr id="6" name="Espace réservé du contenu 5"/>
          <p:cNvSpPr>
            <a:spLocks noGrp="1"/>
          </p:cNvSpPr>
          <p:nvPr>
            <p:ph sz="quarter" idx="4"/>
          </p:nvPr>
        </p:nvSpPr>
        <p:spPr>
          <a:xfrm>
            <a:off x="6172200" y="2505075"/>
            <a:ext cx="4956048" cy="3476625"/>
          </a:xfrm>
        </p:spPr>
        <p:txBody>
          <a:bodyPr rtlCol="0"/>
          <a:lstStyle/>
          <a:p>
            <a:pPr lvl="0" rtl="0"/>
            <a:r>
              <a:rPr lang="fr-FR" smtClean="0"/>
              <a:t>Modifier les styles du texte du masque</a:t>
            </a:r>
          </a:p>
          <a:p>
            <a:pPr lvl="1" rtl="0"/>
            <a:r>
              <a:rPr lang="fr-FR" smtClean="0"/>
              <a:t>Deuxième niveau</a:t>
            </a:r>
          </a:p>
          <a:p>
            <a:pPr lvl="2" rtl="0"/>
            <a:r>
              <a:rPr lang="fr-FR" smtClean="0"/>
              <a:t>Troisième niveau</a:t>
            </a:r>
          </a:p>
          <a:p>
            <a:pPr lvl="3" rtl="0"/>
            <a:r>
              <a:rPr lang="fr-FR" smtClean="0"/>
              <a:t>Quatrième niveau</a:t>
            </a:r>
          </a:p>
          <a:p>
            <a:pPr lvl="4" rtl="0"/>
            <a:r>
              <a:rPr lang="fr-FR" smtClean="0"/>
              <a:t>Cinquième niveau</a:t>
            </a:r>
            <a:endParaRPr lang="fr-FR" dirty="0"/>
          </a:p>
        </p:txBody>
      </p:sp>
      <p:sp>
        <p:nvSpPr>
          <p:cNvPr id="9" name="Espace réservé du numéro de diapositive 8"/>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8" name="Espace réservé du pied de page 7"/>
          <p:cNvSpPr>
            <a:spLocks noGrp="1"/>
          </p:cNvSpPr>
          <p:nvPr>
            <p:ph type="ftr" sz="quarter" idx="11"/>
          </p:nvPr>
        </p:nvSpPr>
        <p:spPr/>
        <p:txBody>
          <a:bodyPr rtlCol="0"/>
          <a:lstStyle/>
          <a:p>
            <a:pPr rtl="0"/>
            <a:endParaRPr lang="fr-FR" dirty="0"/>
          </a:p>
        </p:txBody>
      </p:sp>
      <p:sp>
        <p:nvSpPr>
          <p:cNvPr id="7" name="Espace réservé de la date 6"/>
          <p:cNvSpPr>
            <a:spLocks noGrp="1"/>
          </p:cNvSpPr>
          <p:nvPr>
            <p:ph type="dt" sz="half" idx="10"/>
          </p:nvPr>
        </p:nvSpPr>
        <p:spPr/>
        <p:txBody>
          <a:bodyPr rtlCol="0"/>
          <a:lstStyle>
            <a:lvl1pPr>
              <a:defRPr/>
            </a:lvl1pPr>
          </a:lstStyle>
          <a:p>
            <a:fld id="{E132E50F-0813-49A5-B43A-301177A5BFA8}" type="datetime1">
              <a:rPr lang="fr-FR" smtClean="0"/>
              <a:pPr/>
              <a:t>28/01/2019</a:t>
            </a:fld>
            <a:endParaRPr lang="fr-FR" dirty="0"/>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uniquement">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rtl="0">
              <a:defRPr/>
            </a:lvl1pPr>
          </a:lstStyle>
          <a:p>
            <a:pPr rtl="0"/>
            <a:r>
              <a:rPr lang="fr-FR" smtClean="0"/>
              <a:t>Modifiez le style du titre</a:t>
            </a:r>
            <a:endParaRPr lang="fr-FR" dirty="0"/>
          </a:p>
        </p:txBody>
      </p:sp>
      <p:sp>
        <p:nvSpPr>
          <p:cNvPr id="5" name="Espace réservé du numéro de diapositive 4"/>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4" name="Espace réservé du pied de page 3"/>
          <p:cNvSpPr>
            <a:spLocks noGrp="1"/>
          </p:cNvSpPr>
          <p:nvPr>
            <p:ph type="ftr" sz="quarter" idx="11"/>
          </p:nvPr>
        </p:nvSpPr>
        <p:spPr/>
        <p:txBody>
          <a:bodyPr rtlCol="0"/>
          <a:lstStyle/>
          <a:p>
            <a:pPr rtl="0"/>
            <a:endParaRPr lang="fr-FR" dirty="0"/>
          </a:p>
        </p:txBody>
      </p:sp>
      <p:sp>
        <p:nvSpPr>
          <p:cNvPr id="3" name="Espace réservé de la date 2"/>
          <p:cNvSpPr>
            <a:spLocks noGrp="1"/>
          </p:cNvSpPr>
          <p:nvPr>
            <p:ph type="dt" sz="half" idx="10"/>
          </p:nvPr>
        </p:nvSpPr>
        <p:spPr/>
        <p:txBody>
          <a:bodyPr rtlCol="0"/>
          <a:lstStyle>
            <a:lvl1pPr>
              <a:defRPr/>
            </a:lvl1pPr>
          </a:lstStyle>
          <a:p>
            <a:fld id="{D9910A9B-8775-4FA2-9053-97A28704979B}" type="datetime1">
              <a:rPr lang="fr-FR" smtClean="0"/>
              <a:pPr/>
              <a:t>28/01/2019</a:t>
            </a:fld>
            <a:endParaRPr lang="fr-FR" dirty="0"/>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rtlCol="0"/>
          <a:lstStyle/>
          <a:p>
            <a:pPr rtl="0"/>
            <a:fld id="{022B156B-59AE-415F-B24B-8756D48BB977}" type="slidenum">
              <a:rPr lang="fr-FR" smtClean="0"/>
              <a:t>‹N°›</a:t>
            </a:fld>
            <a:endParaRPr lang="fr-FR" dirty="0"/>
          </a:p>
        </p:txBody>
      </p:sp>
      <p:sp>
        <p:nvSpPr>
          <p:cNvPr id="3" name="Espace réservé du pied de page 2"/>
          <p:cNvSpPr>
            <a:spLocks noGrp="1"/>
          </p:cNvSpPr>
          <p:nvPr>
            <p:ph type="ftr" sz="quarter" idx="11"/>
          </p:nvPr>
        </p:nvSpPr>
        <p:spPr/>
        <p:txBody>
          <a:bodyPr rtlCol="0"/>
          <a:lstStyle/>
          <a:p>
            <a:pPr rtl="0"/>
            <a:endParaRPr lang="fr-FR" dirty="0"/>
          </a:p>
        </p:txBody>
      </p:sp>
      <p:sp>
        <p:nvSpPr>
          <p:cNvPr id="2" name="Espace réservé de la date 1"/>
          <p:cNvSpPr>
            <a:spLocks noGrp="1"/>
          </p:cNvSpPr>
          <p:nvPr>
            <p:ph type="dt" sz="half" idx="10"/>
          </p:nvPr>
        </p:nvSpPr>
        <p:spPr/>
        <p:txBody>
          <a:bodyPr rtlCol="0"/>
          <a:lstStyle>
            <a:lvl1pPr>
              <a:defRPr/>
            </a:lvl1pPr>
          </a:lstStyle>
          <a:p>
            <a:fld id="{55048D7F-F53C-490F-B39B-4D2B15AA61C8}" type="datetime1">
              <a:rPr lang="fr-FR" smtClean="0"/>
              <a:pPr/>
              <a:t>28/01/2019</a:t>
            </a:fld>
            <a:endParaRPr lang="fr-FR" dirty="0"/>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eux images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065212" y="304799"/>
            <a:ext cx="10058402" cy="1216152"/>
          </a:xfrm>
        </p:spPr>
        <p:txBody>
          <a:bodyPr rtlCol="0"/>
          <a:lstStyle>
            <a:lvl1pPr algn="l" rtl="0">
              <a:defRPr/>
            </a:lvl1pPr>
          </a:lstStyle>
          <a:p>
            <a:pPr rtl="0"/>
            <a:r>
              <a:rPr lang="fr-FR" smtClean="0"/>
              <a:t>Modifiez le style du titre</a:t>
            </a:r>
            <a:endParaRPr lang="fr-FR" dirty="0"/>
          </a:p>
        </p:txBody>
      </p:sp>
      <p:grpSp>
        <p:nvGrpSpPr>
          <p:cNvPr id="9" name="Groupe 8"/>
          <p:cNvGrpSpPr/>
          <p:nvPr/>
        </p:nvGrpSpPr>
        <p:grpSpPr>
          <a:xfrm>
            <a:off x="1052422" y="1733550"/>
            <a:ext cx="4360503" cy="3050038"/>
            <a:chOff x="895350" y="3313113"/>
            <a:chExt cx="3613151" cy="2790825"/>
          </a:xfrm>
          <a:solidFill>
            <a:schemeClr val="tx1">
              <a:lumMod val="50000"/>
            </a:schemeClr>
          </a:solidFill>
        </p:grpSpPr>
        <p:sp>
          <p:nvSpPr>
            <p:cNvPr id="10"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1"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2"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3"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4"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5"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6"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7"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8"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9"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0"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1"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36" name="Espace réservé d’image 33" descr="Espace réservé vide pour ajouter une image. Cliquez sur l’espace réservé et sélectionnez l’image à ajouter."/>
          <p:cNvSpPr>
            <a:spLocks noGrp="1" noChangeAspect="1"/>
          </p:cNvSpPr>
          <p:nvPr>
            <p:ph type="pic" sz="quarter" idx="17"/>
          </p:nvPr>
        </p:nvSpPr>
        <p:spPr>
          <a:xfrm>
            <a:off x="1265028" y="1900210"/>
            <a:ext cx="3935536" cy="2571736"/>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39" name="Espace réservé du texte 3"/>
          <p:cNvSpPr>
            <a:spLocks noGrp="1"/>
          </p:cNvSpPr>
          <p:nvPr>
            <p:ph type="body" sz="half" idx="2"/>
          </p:nvPr>
        </p:nvSpPr>
        <p:spPr>
          <a:xfrm>
            <a:off x="1052423"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grpSp>
        <p:nvGrpSpPr>
          <p:cNvPr id="22" name="Groupe 21"/>
          <p:cNvGrpSpPr/>
          <p:nvPr/>
        </p:nvGrpSpPr>
        <p:grpSpPr>
          <a:xfrm>
            <a:off x="6763111" y="1733550"/>
            <a:ext cx="4360503" cy="3050038"/>
            <a:chOff x="895350" y="3313113"/>
            <a:chExt cx="3613151" cy="2790825"/>
          </a:xfrm>
          <a:solidFill>
            <a:schemeClr val="tx1">
              <a:lumMod val="50000"/>
            </a:schemeClr>
          </a:solidFill>
        </p:grpSpPr>
        <p:sp>
          <p:nvSpPr>
            <p:cNvPr id="23"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4"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5"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6"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7"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8"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29"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30"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31"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32"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33"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34"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37" name="Espace réservé d’image 33" descr="Espace réservé vide pour ajouter une image. Cliquez sur l’espace réservé et sélectionnez l’image à ajouter."/>
          <p:cNvSpPr>
            <a:spLocks noGrp="1" noChangeAspect="1"/>
          </p:cNvSpPr>
          <p:nvPr>
            <p:ph type="pic" sz="quarter" idx="18"/>
          </p:nvPr>
        </p:nvSpPr>
        <p:spPr>
          <a:xfrm>
            <a:off x="6975717" y="1900210"/>
            <a:ext cx="3935536" cy="2571736"/>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40" name="Espace réservé du texte 3"/>
          <p:cNvSpPr>
            <a:spLocks noGrp="1"/>
          </p:cNvSpPr>
          <p:nvPr>
            <p:ph type="body" sz="half" idx="19"/>
          </p:nvPr>
        </p:nvSpPr>
        <p:spPr>
          <a:xfrm>
            <a:off x="6742908" y="4935990"/>
            <a:ext cx="4368980" cy="100761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sp>
        <p:nvSpPr>
          <p:cNvPr id="8" name="Espace réservé du numéro de diapositive 7"/>
          <p:cNvSpPr>
            <a:spLocks noGrp="1"/>
          </p:cNvSpPr>
          <p:nvPr>
            <p:ph type="sldNum" sz="quarter" idx="12"/>
          </p:nvPr>
        </p:nvSpPr>
        <p:spPr/>
        <p:txBody>
          <a:bodyPr rtlCol="0"/>
          <a:lstStyle/>
          <a:p>
            <a:pPr rtl="0"/>
            <a:fld id="{022B156B-59AE-415F-B24B-8756D48BB977}" type="slidenum">
              <a:rPr lang="fr-FR" smtClean="0"/>
              <a:pPr/>
              <a:t>‹N°›</a:t>
            </a:fld>
            <a:endParaRPr lang="fr-FR" dirty="0"/>
          </a:p>
        </p:txBody>
      </p:sp>
      <p:sp>
        <p:nvSpPr>
          <p:cNvPr id="7" name="Espace réservé du pied de page 6"/>
          <p:cNvSpPr>
            <a:spLocks noGrp="1"/>
          </p:cNvSpPr>
          <p:nvPr>
            <p:ph type="ftr" sz="quarter" idx="11"/>
          </p:nvPr>
        </p:nvSpPr>
        <p:spPr/>
        <p:txBody>
          <a:bodyPr rtlCol="0"/>
          <a:lstStyle/>
          <a:p>
            <a:pPr rtl="0"/>
            <a:endParaRPr lang="fr-FR" dirty="0"/>
          </a:p>
        </p:txBody>
      </p:sp>
      <p:sp>
        <p:nvSpPr>
          <p:cNvPr id="6" name="Espace réservé de la date 5"/>
          <p:cNvSpPr>
            <a:spLocks noGrp="1"/>
          </p:cNvSpPr>
          <p:nvPr>
            <p:ph type="dt" sz="half" idx="10"/>
          </p:nvPr>
        </p:nvSpPr>
        <p:spPr/>
        <p:txBody>
          <a:bodyPr rtlCol="0"/>
          <a:lstStyle>
            <a:lvl1pPr>
              <a:defRPr/>
            </a:lvl1pPr>
          </a:lstStyle>
          <a:p>
            <a:fld id="{EBB1B75E-BFC9-4E45-91F6-B0A6FBA59631}" type="datetime1">
              <a:rPr lang="fr-FR" smtClean="0"/>
              <a:pPr/>
              <a:t>28/01/2019</a:t>
            </a:fld>
            <a:endParaRPr lang="fr-FR" dirty="0"/>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rois images avec légende">
    <p:spTree>
      <p:nvGrpSpPr>
        <p:cNvPr id="1" name=""/>
        <p:cNvGrpSpPr/>
        <p:nvPr/>
      </p:nvGrpSpPr>
      <p:grpSpPr>
        <a:xfrm>
          <a:off x="0" y="0"/>
          <a:ext cx="0" cy="0"/>
          <a:chOff x="0" y="0"/>
          <a:chExt cx="0" cy="0"/>
        </a:xfrm>
      </p:grpSpPr>
      <p:sp>
        <p:nvSpPr>
          <p:cNvPr id="2" name="Titre 1"/>
          <p:cNvSpPr>
            <a:spLocks noGrp="1"/>
          </p:cNvSpPr>
          <p:nvPr>
            <p:ph type="title"/>
          </p:nvPr>
        </p:nvSpPr>
        <p:spPr/>
        <p:txBody>
          <a:bodyPr rtlCol="0"/>
          <a:lstStyle>
            <a:lvl1pPr rtl="0">
              <a:defRPr/>
            </a:lvl1pPr>
          </a:lstStyle>
          <a:p>
            <a:pPr rtl="0"/>
            <a:r>
              <a:rPr lang="fr-FR" smtClean="0"/>
              <a:t>Modifiez le style du titre</a:t>
            </a:r>
            <a:endParaRPr lang="fr-FR" dirty="0"/>
          </a:p>
        </p:txBody>
      </p:sp>
      <p:grpSp>
        <p:nvGrpSpPr>
          <p:cNvPr id="52" name="Groupe 51"/>
          <p:cNvGrpSpPr>
            <a:grpSpLocks noChangeAspect="1"/>
          </p:cNvGrpSpPr>
          <p:nvPr/>
        </p:nvGrpSpPr>
        <p:grpSpPr>
          <a:xfrm rot="5400000">
            <a:off x="1045139" y="1678105"/>
            <a:ext cx="3123347" cy="3089730"/>
            <a:chOff x="895350" y="3313113"/>
            <a:chExt cx="3613151" cy="2790825"/>
          </a:xfrm>
          <a:solidFill>
            <a:schemeClr val="tx1">
              <a:lumMod val="50000"/>
            </a:schemeClr>
          </a:solidFill>
        </p:grpSpPr>
        <p:sp>
          <p:nvSpPr>
            <p:cNvPr id="53"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4"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5"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6"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7"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8"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59"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60"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61"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62"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63"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64"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79" name="Espace réservé d’image 33" descr="Espace réservé vide pour ajouter une image. Cliquez sur l’espace réservé et sélectionnez l’image à ajouter."/>
          <p:cNvSpPr>
            <a:spLocks noGrp="1"/>
          </p:cNvSpPr>
          <p:nvPr>
            <p:ph type="pic" sz="quarter" idx="19"/>
          </p:nvPr>
        </p:nvSpPr>
        <p:spPr>
          <a:xfrm>
            <a:off x="1249168" y="1824285"/>
            <a:ext cx="2715289" cy="2776308"/>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81" name="Espace réservé du texte 3"/>
          <p:cNvSpPr>
            <a:spLocks noGrp="1"/>
          </p:cNvSpPr>
          <p:nvPr>
            <p:ph type="body" sz="half" idx="2"/>
          </p:nvPr>
        </p:nvSpPr>
        <p:spPr>
          <a:xfrm>
            <a:off x="123521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grpSp>
        <p:nvGrpSpPr>
          <p:cNvPr id="84" name="Groupe 83"/>
          <p:cNvGrpSpPr>
            <a:grpSpLocks noChangeAspect="1"/>
          </p:cNvGrpSpPr>
          <p:nvPr userDrawn="1"/>
        </p:nvGrpSpPr>
        <p:grpSpPr>
          <a:xfrm rot="5400000">
            <a:off x="4517135" y="1678105"/>
            <a:ext cx="3123347" cy="3089730"/>
            <a:chOff x="895350" y="3313113"/>
            <a:chExt cx="3613151" cy="2790825"/>
          </a:xfrm>
          <a:solidFill>
            <a:schemeClr val="tx1">
              <a:lumMod val="50000"/>
            </a:schemeClr>
          </a:solidFill>
        </p:grpSpPr>
        <p:sp>
          <p:nvSpPr>
            <p:cNvPr id="85"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6"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7"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8"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89"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0"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1"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2"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3"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4"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5"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6"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78" name="Espace réservé d’image 33" descr="Espace réservé vide pour ajouter une image. Cliquez sur l’espace réservé et sélectionnez l’image à ajouter."/>
          <p:cNvSpPr>
            <a:spLocks noGrp="1"/>
          </p:cNvSpPr>
          <p:nvPr>
            <p:ph type="pic" sz="quarter" idx="18"/>
          </p:nvPr>
        </p:nvSpPr>
        <p:spPr>
          <a:xfrm>
            <a:off x="4720924" y="1824285"/>
            <a:ext cx="2715768" cy="2776308"/>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82" name="Espace réservé du texte 3"/>
          <p:cNvSpPr>
            <a:spLocks noGrp="1"/>
          </p:cNvSpPr>
          <p:nvPr>
            <p:ph type="body" sz="half" idx="21"/>
          </p:nvPr>
        </p:nvSpPr>
        <p:spPr>
          <a:xfrm>
            <a:off x="4707208"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grpSp>
        <p:nvGrpSpPr>
          <p:cNvPr id="97" name="Groupe 96"/>
          <p:cNvGrpSpPr>
            <a:grpSpLocks noChangeAspect="1"/>
          </p:cNvGrpSpPr>
          <p:nvPr userDrawn="1"/>
        </p:nvGrpSpPr>
        <p:grpSpPr>
          <a:xfrm rot="5400000">
            <a:off x="8019009" y="1678105"/>
            <a:ext cx="3123347" cy="3089730"/>
            <a:chOff x="895350" y="3313113"/>
            <a:chExt cx="3613151" cy="2790825"/>
          </a:xfrm>
          <a:solidFill>
            <a:schemeClr val="tx1">
              <a:lumMod val="50000"/>
            </a:schemeClr>
          </a:solidFill>
        </p:grpSpPr>
        <p:sp>
          <p:nvSpPr>
            <p:cNvPr id="98" name="Forme libre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99" name="Forme libre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0" name="Forme libre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1" name="Forme libre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2" name="Forme libre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3" name="Forme libre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4" name="Forme libre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5" name="Forme libre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6" name="Forme libre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7" name="Forme libre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8" name="Forme libre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sp>
          <p:nvSpPr>
            <p:cNvPr id="109" name="Forme libre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rtlCol="0" anchor="t" anchorCtr="0" compatLnSpc="1">
              <a:prstTxWarp prst="textNoShape">
                <a:avLst/>
              </a:prstTxWarp>
            </a:bodyPr>
            <a:lstStyle/>
            <a:p>
              <a:pPr rtl="0"/>
              <a:endParaRPr lang="fr-FR" dirty="0"/>
            </a:p>
          </p:txBody>
        </p:sp>
      </p:grpSp>
      <p:sp>
        <p:nvSpPr>
          <p:cNvPr id="80" name="Espace réservé d’image 33" descr="Espace réservé vide pour ajouter une image. Cliquez sur l’espace réservé et sélectionnez l’image à ajouter."/>
          <p:cNvSpPr>
            <a:spLocks noGrp="1"/>
          </p:cNvSpPr>
          <p:nvPr>
            <p:ph type="pic" sz="quarter" idx="20"/>
          </p:nvPr>
        </p:nvSpPr>
        <p:spPr>
          <a:xfrm>
            <a:off x="8222798" y="1824285"/>
            <a:ext cx="2715768" cy="2776308"/>
          </a:xfrm>
          <a:solidFill>
            <a:schemeClr val="bg2"/>
          </a:solidFill>
          <a:ln w="38100">
            <a:solidFill>
              <a:schemeClr val="bg1"/>
            </a:solidFill>
          </a:ln>
        </p:spPr>
        <p:txBody>
          <a:bodyPr rtlCol="0"/>
          <a:lstStyle>
            <a:lvl1pPr marL="0" indent="0" algn="ctr" rtl="0">
              <a:buNone/>
              <a:defRPr/>
            </a:lvl1pPr>
          </a:lstStyle>
          <a:p>
            <a:pPr rtl="0"/>
            <a:r>
              <a:rPr lang="fr-FR" smtClean="0"/>
              <a:t>Cliquez sur l'icône pour ajouter une image</a:t>
            </a:r>
            <a:endParaRPr lang="fr-FR" dirty="0"/>
          </a:p>
        </p:txBody>
      </p:sp>
      <p:sp>
        <p:nvSpPr>
          <p:cNvPr id="83" name="Espace réservé du texte 3"/>
          <p:cNvSpPr>
            <a:spLocks noGrp="1"/>
          </p:cNvSpPr>
          <p:nvPr>
            <p:ph type="body" sz="half" idx="22"/>
          </p:nvPr>
        </p:nvSpPr>
        <p:spPr>
          <a:xfrm>
            <a:off x="8209082" y="4947405"/>
            <a:ext cx="2743200" cy="914400"/>
          </a:xfrm>
        </p:spPr>
        <p:txBody>
          <a:bodyPr rtlCol="0">
            <a:normAutofit/>
          </a:bodyPr>
          <a:lstStyle>
            <a:lvl1pPr marL="0" indent="0" algn="l" rtl="0">
              <a:spcBef>
                <a:spcPts val="1600"/>
              </a:spcBef>
              <a:buNone/>
              <a:defRPr sz="16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fr-FR" smtClean="0"/>
              <a:t>Modifier les styles du texte du masque</a:t>
            </a:r>
          </a:p>
        </p:txBody>
      </p:sp>
      <p:sp>
        <p:nvSpPr>
          <p:cNvPr id="8" name="Espace réservé du numéro de diapositive 7"/>
          <p:cNvSpPr>
            <a:spLocks noGrp="1"/>
          </p:cNvSpPr>
          <p:nvPr>
            <p:ph type="sldNum" sz="quarter" idx="12"/>
          </p:nvPr>
        </p:nvSpPr>
        <p:spPr/>
        <p:txBody>
          <a:bodyPr rtlCol="0"/>
          <a:lstStyle/>
          <a:p>
            <a:pPr rtl="0"/>
            <a:fld id="{022B156B-59AE-415F-B24B-8756D48BB977}" type="slidenum">
              <a:rPr lang="fr-FR" smtClean="0"/>
              <a:pPr/>
              <a:t>‹N°›</a:t>
            </a:fld>
            <a:endParaRPr lang="fr-FR" dirty="0"/>
          </a:p>
        </p:txBody>
      </p:sp>
      <p:sp>
        <p:nvSpPr>
          <p:cNvPr id="7" name="Espace réservé du pied de page 6"/>
          <p:cNvSpPr>
            <a:spLocks noGrp="1"/>
          </p:cNvSpPr>
          <p:nvPr>
            <p:ph type="ftr" sz="quarter" idx="11"/>
          </p:nvPr>
        </p:nvSpPr>
        <p:spPr/>
        <p:txBody>
          <a:bodyPr rtlCol="0"/>
          <a:lstStyle/>
          <a:p>
            <a:pPr rtl="0"/>
            <a:endParaRPr lang="fr-FR" dirty="0"/>
          </a:p>
        </p:txBody>
      </p:sp>
      <p:sp>
        <p:nvSpPr>
          <p:cNvPr id="6" name="Espace réservé de la date 5"/>
          <p:cNvSpPr>
            <a:spLocks noGrp="1"/>
          </p:cNvSpPr>
          <p:nvPr>
            <p:ph type="dt" sz="half" idx="10"/>
          </p:nvPr>
        </p:nvSpPr>
        <p:spPr/>
        <p:txBody>
          <a:bodyPr rtlCol="0"/>
          <a:lstStyle>
            <a:lvl1pPr>
              <a:defRPr/>
            </a:lvl1pPr>
          </a:lstStyle>
          <a:p>
            <a:fld id="{D7B85032-1B3C-4C66-B6F6-444778CB4E74}" type="datetime1">
              <a:rPr lang="fr-FR" smtClean="0"/>
              <a:pPr/>
              <a:t>28/01/2019</a:t>
            </a:fld>
            <a:endParaRPr lang="fr-FR" dirty="0"/>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pPr rtl="0"/>
            <a:r>
              <a:rPr lang="fr-FR" dirty="0" smtClean="0"/>
              <a:t>Modifiez le style du titre</a:t>
            </a:r>
            <a:endParaRPr lang="fr-FR" dirty="0"/>
          </a:p>
        </p:txBody>
      </p:sp>
      <p:sp>
        <p:nvSpPr>
          <p:cNvPr id="3" name="Espace réservé du texte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rtl="0"/>
            <a:r>
              <a:rPr lang="fr-FR" dirty="0" smtClean="0"/>
              <a:t>Modifiez les styles du texte du masque</a:t>
            </a:r>
          </a:p>
          <a:p>
            <a:pPr lvl="1" rtl="0"/>
            <a:r>
              <a:rPr lang="fr-FR" dirty="0" smtClean="0"/>
              <a:t>Deuxième niveau</a:t>
            </a:r>
          </a:p>
          <a:p>
            <a:pPr lvl="2" rtl="0"/>
            <a:r>
              <a:rPr lang="fr-FR" dirty="0" smtClean="0"/>
              <a:t>Troisième niveau</a:t>
            </a:r>
          </a:p>
          <a:p>
            <a:pPr lvl="3" rtl="0"/>
            <a:r>
              <a:rPr lang="fr-FR" dirty="0" smtClean="0"/>
              <a:t>Quatrième niveau</a:t>
            </a:r>
          </a:p>
          <a:p>
            <a:pPr lvl="4" rtl="0"/>
            <a:r>
              <a:rPr lang="fr-FR" dirty="0" smtClean="0"/>
              <a:t>Cinquième niveau</a:t>
            </a:r>
            <a:endParaRPr lang="fr-FR" dirty="0"/>
          </a:p>
        </p:txBody>
      </p:sp>
      <p:sp>
        <p:nvSpPr>
          <p:cNvPr id="6" name="Espace réservé du numéro de diapositive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rtl="0">
              <a:defRPr sz="1100">
                <a:solidFill>
                  <a:schemeClr val="tx1"/>
                </a:solidFill>
              </a:defRPr>
            </a:lvl1pPr>
          </a:lstStyle>
          <a:p>
            <a:pPr rtl="0"/>
            <a:fld id="{022B156B-59AE-415F-B24B-8756D48BB977}" type="slidenum">
              <a:rPr lang="fr-FR" smtClean="0"/>
              <a:pPr rtl="0"/>
              <a:t>‹N°›</a:t>
            </a:fld>
            <a:endParaRPr lang="fr-FR" dirty="0"/>
          </a:p>
        </p:txBody>
      </p:sp>
      <p:sp>
        <p:nvSpPr>
          <p:cNvPr id="5" name="Espace réservé du pied de page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rtl="0">
              <a:defRPr sz="1100">
                <a:solidFill>
                  <a:schemeClr val="tx1"/>
                </a:solidFill>
              </a:defRPr>
            </a:lvl1pPr>
          </a:lstStyle>
          <a:p>
            <a:pPr rtl="0"/>
            <a:endParaRPr lang="fr-FR" dirty="0"/>
          </a:p>
        </p:txBody>
      </p:sp>
      <p:sp>
        <p:nvSpPr>
          <p:cNvPr id="4" name="Espace réservé de la date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rtl="0">
              <a:defRPr sz="1100">
                <a:solidFill>
                  <a:schemeClr val="tx1"/>
                </a:solidFill>
              </a:defRPr>
            </a:lvl1pPr>
          </a:lstStyle>
          <a:p>
            <a:fld id="{AE8FE1FB-D325-4094-B07B-EA12C6CC1C7D}" type="datetime1">
              <a:rPr lang="fr-FR" smtClean="0"/>
              <a:pPr/>
              <a:t>28/01/2019</a:t>
            </a:fld>
            <a:endParaRPr lang="fr-FR" dirty="0"/>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40214" y="420552"/>
            <a:ext cx="8231189" cy="1794642"/>
          </a:xfrm>
        </p:spPr>
        <p:txBody>
          <a:bodyPr rtlCol="0">
            <a:normAutofit/>
          </a:bodyPr>
          <a:lstStyle/>
          <a:p>
            <a:pPr rtl="0"/>
            <a:r>
              <a:rPr lang="fr-FR" sz="4000" b="1" dirty="0" smtClean="0"/>
              <a:t>Foi chrétienne et spiritisme</a:t>
            </a:r>
            <a:endParaRPr lang="fr-FR" sz="4000" b="1" dirty="0"/>
          </a:p>
        </p:txBody>
      </p:sp>
      <p:pic>
        <p:nvPicPr>
          <p:cNvPr id="5" name="Image 4"/>
          <p:cNvPicPr>
            <a:picLocks noChangeAspect="1"/>
          </p:cNvPicPr>
          <p:nvPr/>
        </p:nvPicPr>
        <p:blipFill>
          <a:blip r:embed="rId3"/>
          <a:stretch>
            <a:fillRect/>
          </a:stretch>
        </p:blipFill>
        <p:spPr>
          <a:xfrm>
            <a:off x="5553214" y="3080531"/>
            <a:ext cx="2143125" cy="2143125"/>
          </a:xfrm>
          <a:prstGeom prst="rect">
            <a:avLst/>
          </a:prstGeom>
        </p:spPr>
      </p:pic>
      <p:pic>
        <p:nvPicPr>
          <p:cNvPr id="6" name="Image 5"/>
          <p:cNvPicPr>
            <a:picLocks noChangeAspect="1"/>
          </p:cNvPicPr>
          <p:nvPr/>
        </p:nvPicPr>
        <p:blipFill>
          <a:blip r:embed="rId4"/>
          <a:stretch>
            <a:fillRect/>
          </a:stretch>
        </p:blipFill>
        <p:spPr>
          <a:xfrm>
            <a:off x="2172340" y="3045716"/>
            <a:ext cx="2076450" cy="2200275"/>
          </a:xfrm>
          <a:prstGeom prst="rect">
            <a:avLst/>
          </a:prstGeom>
        </p:spPr>
      </p:pic>
      <p:sp>
        <p:nvSpPr>
          <p:cNvPr id="3" name="Sous-titre 2"/>
          <p:cNvSpPr>
            <a:spLocks noGrp="1"/>
          </p:cNvSpPr>
          <p:nvPr>
            <p:ph type="subTitle" idx="1"/>
          </p:nvPr>
        </p:nvSpPr>
        <p:spPr>
          <a:xfrm>
            <a:off x="2172339" y="3045716"/>
            <a:ext cx="2076451" cy="2200275"/>
          </a:xfrm>
        </p:spPr>
        <p:txBody>
          <a:bodyPr rtlCol="0"/>
          <a:lstStyle/>
          <a:p>
            <a:pPr rtl="0"/>
            <a:endParaRPr lang="fr-FR"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2000"/>
                                        <p:tgtEl>
                                          <p:spTgt spid="2"/>
                                        </p:tgtEl>
                                      </p:cBhvr>
                                    </p:animEffect>
                                    <p:anim calcmode="lin" valueType="num">
                                      <p:cBhvr>
                                        <p:cTn id="26" dur="2000" fill="hold"/>
                                        <p:tgtEl>
                                          <p:spTgt spid="2"/>
                                        </p:tgtEl>
                                        <p:attrNameLst>
                                          <p:attrName>ppt_w</p:attrName>
                                        </p:attrNameLst>
                                      </p:cBhvr>
                                      <p:tavLst>
                                        <p:tav tm="0" fmla="#ppt_w*sin(2.5*pi*$)">
                                          <p:val>
                                            <p:fltVal val="0"/>
                                          </p:val>
                                        </p:tav>
                                        <p:tav tm="100000">
                                          <p:val>
                                            <p:fltVal val="1"/>
                                          </p:val>
                                        </p:tav>
                                      </p:tavLst>
                                    </p:anim>
                                    <p:anim calcmode="lin" valueType="num">
                                      <p:cBhvr>
                                        <p:cTn id="27"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80">
                                          <p:stCondLst>
                                            <p:cond delay="0"/>
                                          </p:stCondLst>
                                        </p:cTn>
                                        <p:tgtEl>
                                          <p:spTgt spid="5"/>
                                        </p:tgtEl>
                                      </p:cBhvr>
                                    </p:animEffect>
                                    <p:anim calcmode="lin" valueType="num">
                                      <p:cBhvr>
                                        <p:cTn id="3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38" dur="26">
                                          <p:stCondLst>
                                            <p:cond delay="650"/>
                                          </p:stCondLst>
                                        </p:cTn>
                                        <p:tgtEl>
                                          <p:spTgt spid="5"/>
                                        </p:tgtEl>
                                      </p:cBhvr>
                                      <p:to x="100000" y="60000"/>
                                    </p:animScale>
                                    <p:animScale>
                                      <p:cBhvr>
                                        <p:cTn id="39" dur="166" decel="50000">
                                          <p:stCondLst>
                                            <p:cond delay="676"/>
                                          </p:stCondLst>
                                        </p:cTn>
                                        <p:tgtEl>
                                          <p:spTgt spid="5"/>
                                        </p:tgtEl>
                                      </p:cBhvr>
                                      <p:to x="100000" y="100000"/>
                                    </p:animScale>
                                    <p:animScale>
                                      <p:cBhvr>
                                        <p:cTn id="40" dur="26">
                                          <p:stCondLst>
                                            <p:cond delay="1312"/>
                                          </p:stCondLst>
                                        </p:cTn>
                                        <p:tgtEl>
                                          <p:spTgt spid="5"/>
                                        </p:tgtEl>
                                      </p:cBhvr>
                                      <p:to x="100000" y="80000"/>
                                    </p:animScale>
                                    <p:animScale>
                                      <p:cBhvr>
                                        <p:cTn id="41" dur="166" decel="50000">
                                          <p:stCondLst>
                                            <p:cond delay="1338"/>
                                          </p:stCondLst>
                                        </p:cTn>
                                        <p:tgtEl>
                                          <p:spTgt spid="5"/>
                                        </p:tgtEl>
                                      </p:cBhvr>
                                      <p:to x="100000" y="100000"/>
                                    </p:animScale>
                                    <p:animScale>
                                      <p:cBhvr>
                                        <p:cTn id="42" dur="26">
                                          <p:stCondLst>
                                            <p:cond delay="1642"/>
                                          </p:stCondLst>
                                        </p:cTn>
                                        <p:tgtEl>
                                          <p:spTgt spid="5"/>
                                        </p:tgtEl>
                                      </p:cBhvr>
                                      <p:to x="100000" y="90000"/>
                                    </p:animScale>
                                    <p:animScale>
                                      <p:cBhvr>
                                        <p:cTn id="43" dur="166" decel="50000">
                                          <p:stCondLst>
                                            <p:cond delay="1668"/>
                                          </p:stCondLst>
                                        </p:cTn>
                                        <p:tgtEl>
                                          <p:spTgt spid="5"/>
                                        </p:tgtEl>
                                      </p:cBhvr>
                                      <p:to x="100000" y="100000"/>
                                    </p:animScale>
                                    <p:animScale>
                                      <p:cBhvr>
                                        <p:cTn id="44" dur="26">
                                          <p:stCondLst>
                                            <p:cond delay="1808"/>
                                          </p:stCondLst>
                                        </p:cTn>
                                        <p:tgtEl>
                                          <p:spTgt spid="5"/>
                                        </p:tgtEl>
                                      </p:cBhvr>
                                      <p:to x="100000" y="95000"/>
                                    </p:animScale>
                                    <p:animScale>
                                      <p:cBhvr>
                                        <p:cTn id="4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Nécromancie et divination</a:t>
            </a:r>
          </a:p>
        </p:txBody>
      </p:sp>
      <p:sp>
        <p:nvSpPr>
          <p:cNvPr id="3" name="Espace réservé du contenu 2"/>
          <p:cNvSpPr>
            <a:spLocks noGrp="1"/>
          </p:cNvSpPr>
          <p:nvPr>
            <p:ph idx="1"/>
          </p:nvPr>
        </p:nvSpPr>
        <p:spPr/>
        <p:txBody>
          <a:bodyPr/>
          <a:lstStyle/>
          <a:p>
            <a:r>
              <a:rPr lang="fr-FR" sz="2000" b="1" dirty="0"/>
              <a:t>Le monde des esprits est complexe. L’un des problèmes le plus fréquent dans notre société moderne, et en particulier chez les jeunes est sans doute celui de la communication avec les </a:t>
            </a:r>
            <a:r>
              <a:rPr lang="fr-FR" sz="2000" b="1" dirty="0" smtClean="0"/>
              <a:t>morts, Que </a:t>
            </a:r>
            <a:r>
              <a:rPr lang="fr-FR" sz="2000" b="1" dirty="0"/>
              <a:t>dire par rapport à cela? </a:t>
            </a:r>
            <a:endParaRPr lang="fr-FR" sz="2000" b="1" dirty="0" smtClean="0"/>
          </a:p>
          <a:p>
            <a:r>
              <a:rPr lang="fr-FR" sz="2000" b="1" dirty="0" smtClean="0"/>
              <a:t>Cela </a:t>
            </a:r>
            <a:r>
              <a:rPr lang="fr-FR" sz="2000" b="1" dirty="0"/>
              <a:t>a donné origine à la pratique de la nécromancie (ou divination avec les morts) et du spiritisme (connu aussi sous le nom de </a:t>
            </a:r>
            <a:r>
              <a:rPr lang="fr-FR" sz="2000" b="1" dirty="0" err="1"/>
              <a:t>channeling</a:t>
            </a:r>
            <a:r>
              <a:rPr lang="fr-FR" sz="2000" b="1" dirty="0"/>
              <a:t>). </a:t>
            </a:r>
            <a:endParaRPr lang="fr-FR" sz="2000" b="1" dirty="0" smtClean="0"/>
          </a:p>
          <a:p>
            <a:r>
              <a:rPr lang="fr-FR" sz="2000" b="1" dirty="0"/>
              <a:t>la pire expression de la divination, et la plus grave, est la nécromancie ou spiritisme, c'est-à-dire le recours aux esprits des </a:t>
            </a:r>
            <a:r>
              <a:rPr lang="fr-FR" sz="2000" b="1" dirty="0" smtClean="0"/>
              <a:t>morts </a:t>
            </a:r>
            <a:r>
              <a:rPr lang="fr-FR" sz="2000" b="1" dirty="0"/>
              <a:t>pour entrer en contact avec eux et dévoiler l'avenir ou un de ses aspects. Les séances de spiritisme appartiennent à ce genre de magie</a:t>
            </a:r>
          </a:p>
        </p:txBody>
      </p:sp>
    </p:spTree>
    <p:extLst>
      <p:ext uri="{BB962C8B-B14F-4D97-AF65-F5344CB8AC3E}">
        <p14:creationId xmlns:p14="http://schemas.microsoft.com/office/powerpoint/2010/main" val="142221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anim calcmode="lin" valueType="num">
                                      <p:cBhvr>
                                        <p:cTn id="15"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2000"/>
                                        <p:tgtEl>
                                          <p:spTgt spid="3">
                                            <p:txEl>
                                              <p:pRg st="2" end="2"/>
                                            </p:txEl>
                                          </p:spTgt>
                                        </p:tgtEl>
                                      </p:cBhvr>
                                    </p:animEffect>
                                    <p:anim calcmode="lin" valueType="num">
                                      <p:cBhvr>
                                        <p:cTn id="22"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Nos morts peuvent-ils nous parler?</a:t>
            </a:r>
            <a:endParaRPr lang="fr-FR" dirty="0"/>
          </a:p>
        </p:txBody>
      </p:sp>
      <p:pic>
        <p:nvPicPr>
          <p:cNvPr id="4" name="Espace réservé du contenu 3"/>
          <p:cNvPicPr>
            <a:picLocks noGrp="1" noChangeAspect="1"/>
          </p:cNvPicPr>
          <p:nvPr>
            <p:ph idx="1"/>
          </p:nvPr>
        </p:nvPicPr>
        <p:blipFill>
          <a:blip r:embed="rId2"/>
          <a:stretch>
            <a:fillRect/>
          </a:stretch>
        </p:blipFill>
        <p:spPr>
          <a:xfrm>
            <a:off x="3141663" y="2200275"/>
            <a:ext cx="5905500" cy="3333750"/>
          </a:xfrm>
          <a:prstGeom prst="rect">
            <a:avLst/>
          </a:prstGeom>
        </p:spPr>
      </p:pic>
    </p:spTree>
    <p:extLst>
      <p:ext uri="{BB962C8B-B14F-4D97-AF65-F5344CB8AC3E}">
        <p14:creationId xmlns:p14="http://schemas.microsoft.com/office/powerpoint/2010/main" val="176200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2000"/>
                                        <p:tgtEl>
                                          <p:spTgt spid="4"/>
                                        </p:tgtEl>
                                      </p:cBhvr>
                                    </p:animEffect>
                                    <p:anim calcmode="lin" valueType="num">
                                      <p:cBhvr>
                                        <p:cTn id="15" dur="2000" fill="hold"/>
                                        <p:tgtEl>
                                          <p:spTgt spid="4"/>
                                        </p:tgtEl>
                                        <p:attrNameLst>
                                          <p:attrName>ppt_w</p:attrName>
                                        </p:attrNameLst>
                                      </p:cBhvr>
                                      <p:tavLst>
                                        <p:tav tm="0" fmla="#ppt_w*sin(2.5*pi*$)">
                                          <p:val>
                                            <p:fltVal val="0"/>
                                          </p:val>
                                        </p:tav>
                                        <p:tav tm="100000">
                                          <p:val>
                                            <p:fltVal val="1"/>
                                          </p:val>
                                        </p:tav>
                                      </p:tavLst>
                                    </p:anim>
                                    <p:anim calcmode="lin" valueType="num">
                                      <p:cBhvr>
                                        <p:cTn id="1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Encore une réponse </a:t>
            </a:r>
            <a:r>
              <a:rPr lang="fr-FR" dirty="0" err="1" smtClean="0"/>
              <a:t>bibnlique</a:t>
            </a:r>
            <a:endParaRPr lang="fr-FR" dirty="0"/>
          </a:p>
        </p:txBody>
      </p:sp>
      <p:sp>
        <p:nvSpPr>
          <p:cNvPr id="3" name="Espace réservé du contenu 2"/>
          <p:cNvSpPr>
            <a:spLocks noGrp="1"/>
          </p:cNvSpPr>
          <p:nvPr>
            <p:ph idx="1"/>
          </p:nvPr>
        </p:nvSpPr>
        <p:spPr/>
        <p:txBody>
          <a:bodyPr>
            <a:normAutofit fontScale="92500" lnSpcReduction="10000"/>
          </a:bodyPr>
          <a:lstStyle/>
          <a:p>
            <a:r>
              <a:rPr lang="fr-FR" dirty="0" err="1" smtClean="0"/>
              <a:t>Ecclesiaste</a:t>
            </a:r>
            <a:r>
              <a:rPr lang="fr-FR" dirty="0" smtClean="0"/>
              <a:t> 9v5-6</a:t>
            </a:r>
          </a:p>
          <a:p>
            <a:pPr marL="0" indent="0">
              <a:buNone/>
            </a:pPr>
            <a:r>
              <a:rPr lang="fr-FR" dirty="0" smtClean="0"/>
              <a:t> </a:t>
            </a:r>
            <a:endParaRPr lang="fr-FR" dirty="0" smtClean="0"/>
          </a:p>
          <a:p>
            <a:r>
              <a:rPr lang="fr-FR" dirty="0" smtClean="0"/>
              <a:t>Isaïe </a:t>
            </a:r>
            <a:r>
              <a:rPr lang="fr-FR" dirty="0" smtClean="0"/>
              <a:t>26v14 </a:t>
            </a:r>
          </a:p>
          <a:p>
            <a:r>
              <a:rPr lang="fr-FR" b="1" dirty="0">
                <a:solidFill>
                  <a:schemeClr val="tx2"/>
                </a:solidFill>
              </a:rPr>
              <a:t>« Ces maîtres sont morts, ils ne revivront plus.</a:t>
            </a:r>
          </a:p>
          <a:p>
            <a:r>
              <a:rPr lang="fr-FR" b="1" dirty="0">
                <a:solidFill>
                  <a:schemeClr val="tx2"/>
                </a:solidFill>
              </a:rPr>
              <a:t>Ils ne sont plus que des ombres,</a:t>
            </a:r>
          </a:p>
          <a:p>
            <a:r>
              <a:rPr lang="fr-FR" b="1" dirty="0">
                <a:solidFill>
                  <a:schemeClr val="tx2"/>
                </a:solidFill>
              </a:rPr>
              <a:t>ils ne se relèveront plus.</a:t>
            </a:r>
          </a:p>
          <a:p>
            <a:r>
              <a:rPr lang="fr-FR" b="1" dirty="0">
                <a:solidFill>
                  <a:schemeClr val="tx2"/>
                </a:solidFill>
              </a:rPr>
              <a:t>Tu as agi pour les détruire,</a:t>
            </a:r>
          </a:p>
          <a:p>
            <a:r>
              <a:rPr lang="fr-FR" b="1" dirty="0">
                <a:solidFill>
                  <a:schemeClr val="tx2"/>
                </a:solidFill>
              </a:rPr>
              <a:t>tu as fait disparaître tout souvenir </a:t>
            </a:r>
            <a:r>
              <a:rPr lang="fr-FR" b="1" dirty="0" smtClean="0">
                <a:solidFill>
                  <a:schemeClr val="tx2"/>
                </a:solidFill>
              </a:rPr>
              <a:t>d’eux »</a:t>
            </a:r>
            <a:endParaRPr lang="fr-FR" b="1" dirty="0">
              <a:solidFill>
                <a:schemeClr val="tx2"/>
              </a:solidFill>
            </a:endParaRPr>
          </a:p>
          <a:p>
            <a:endParaRPr lang="fr-FR" dirty="0"/>
          </a:p>
        </p:txBody>
      </p:sp>
    </p:spTree>
    <p:extLst>
      <p:ext uri="{BB962C8B-B14F-4D97-AF65-F5344CB8AC3E}">
        <p14:creationId xmlns:p14="http://schemas.microsoft.com/office/powerpoint/2010/main" val="3907107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Au sujet de l’Horoscope</a:t>
            </a:r>
            <a:r>
              <a:rPr lang="fr-FR" dirty="0"/>
              <a:t>/ </a:t>
            </a:r>
            <a:r>
              <a:rPr lang="fr-FR" dirty="0" smtClean="0"/>
              <a:t>et de l’astrologie</a:t>
            </a:r>
            <a:endParaRPr lang="fr-FR" dirty="0"/>
          </a:p>
        </p:txBody>
      </p:sp>
      <p:sp>
        <p:nvSpPr>
          <p:cNvPr id="3" name="Espace réservé du contenu 2"/>
          <p:cNvSpPr>
            <a:spLocks noGrp="1"/>
          </p:cNvSpPr>
          <p:nvPr>
            <p:ph idx="1"/>
          </p:nvPr>
        </p:nvSpPr>
        <p:spPr/>
        <p:txBody>
          <a:bodyPr/>
          <a:lstStyle/>
          <a:p>
            <a:r>
              <a:rPr lang="fr-FR" sz="2000" dirty="0"/>
              <a:t>L’astrologie est l’ancienne croyance selon laquelle étoiles et planètes influencent nos vies et nos destins. C’est une </a:t>
            </a:r>
            <a:r>
              <a:rPr lang="fr-FR" sz="2000" u="sng" dirty="0"/>
              <a:t>méthode d’interprétation </a:t>
            </a:r>
            <a:r>
              <a:rPr lang="fr-FR" sz="2000" dirty="0"/>
              <a:t>des mouvements des étoiles qui peut prédire le futur</a:t>
            </a:r>
          </a:p>
          <a:p>
            <a:r>
              <a:rPr lang="fr-FR" sz="2000" dirty="0"/>
              <a:t>Si les étoiles contrôlent nos vies, alors elles ont un pouvoir divin. Dans ce cas nous les consulterions pour nous guider et nous aider. </a:t>
            </a:r>
            <a:r>
              <a:rPr lang="fr-FR" sz="2000" dirty="0">
                <a:latin typeface="Arial Black" panose="020B0A04020102020204" pitchFamily="34" charset="0"/>
              </a:rPr>
              <a:t>L’astrologie tourne donc notre foi et notre louange vers des choses créées, ce qui est de l’idolâtrie</a:t>
            </a:r>
            <a:r>
              <a:rPr lang="fr-FR" sz="2000" dirty="0" smtClean="0"/>
              <a:t>.</a:t>
            </a:r>
          </a:p>
          <a:p>
            <a:endParaRPr lang="fr-FR" sz="2000" dirty="0"/>
          </a:p>
          <a:p>
            <a:endParaRPr lang="fr-FR" dirty="0"/>
          </a:p>
        </p:txBody>
      </p:sp>
    </p:spTree>
    <p:extLst>
      <p:ext uri="{BB962C8B-B14F-4D97-AF65-F5344CB8AC3E}">
        <p14:creationId xmlns:p14="http://schemas.microsoft.com/office/powerpoint/2010/main" val="3604050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
            </a:r>
            <a:br>
              <a:rPr lang="fr-FR" dirty="0"/>
            </a:br>
            <a:r>
              <a:rPr lang="fr-FR" dirty="0" smtClean="0"/>
              <a:t>des Médiums </a:t>
            </a:r>
            <a:r>
              <a:rPr lang="fr-FR" dirty="0"/>
              <a:t>et </a:t>
            </a:r>
            <a:r>
              <a:rPr lang="fr-FR" dirty="0" smtClean="0"/>
              <a:t>des guérisseurs</a:t>
            </a:r>
            <a:r>
              <a:rPr lang="fr-FR" dirty="0"/>
              <a:t/>
            </a:r>
            <a:br>
              <a:rPr lang="fr-FR" dirty="0"/>
            </a:br>
            <a:endParaRPr lang="fr-FR" dirty="0"/>
          </a:p>
        </p:txBody>
      </p:sp>
      <p:sp>
        <p:nvSpPr>
          <p:cNvPr id="3" name="Espace réservé du contenu 2"/>
          <p:cNvSpPr>
            <a:spLocks noGrp="1"/>
          </p:cNvSpPr>
          <p:nvPr>
            <p:ph idx="1"/>
          </p:nvPr>
        </p:nvSpPr>
        <p:spPr/>
        <p:txBody>
          <a:bodyPr/>
          <a:lstStyle/>
          <a:p>
            <a:r>
              <a:rPr lang="fr-FR" dirty="0"/>
              <a:t>Dans les campagnes profondes ils sont appelés rebouteux ou sorciers, le monde des sciences occultes préfère les nommer médiums guérisseurs. Peu importe leur dénomination, ils ont le pouvoir de guérir les maux de chacun d’entre nous. La plupart possède ce don sans pouvoir en expliquer ni les origines, ni les mécanismes</a:t>
            </a:r>
          </a:p>
        </p:txBody>
      </p:sp>
    </p:spTree>
    <p:extLst>
      <p:ext uri="{BB962C8B-B14F-4D97-AF65-F5344CB8AC3E}">
        <p14:creationId xmlns:p14="http://schemas.microsoft.com/office/powerpoint/2010/main" val="3877156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Comment opèrent-ils? Mission spirituelle?</a:t>
            </a:r>
            <a:endParaRPr lang="fr-FR" dirty="0"/>
          </a:p>
        </p:txBody>
      </p:sp>
      <p:sp>
        <p:nvSpPr>
          <p:cNvPr id="3" name="Espace réservé du contenu 2"/>
          <p:cNvSpPr>
            <a:spLocks noGrp="1"/>
          </p:cNvSpPr>
          <p:nvPr>
            <p:ph idx="1"/>
          </p:nvPr>
        </p:nvSpPr>
        <p:spPr/>
        <p:txBody>
          <a:bodyPr>
            <a:normAutofit fontScale="92500" lnSpcReduction="10000"/>
          </a:bodyPr>
          <a:lstStyle/>
          <a:p>
            <a:pPr algn="just"/>
            <a:r>
              <a:rPr lang="fr-FR" dirty="0"/>
              <a:t>Ces praticiens ont pour seul outil de travail les mains et la parole. Le plus souvent le malade se déplace, mais le guérisseur travaille aussi parfois à distance. </a:t>
            </a:r>
            <a:r>
              <a:rPr lang="fr-FR" sz="2200" dirty="0">
                <a:latin typeface="Arial Black" panose="020B0A04020102020204" pitchFamily="34" charset="0"/>
              </a:rPr>
              <a:t>Il guérit eczéma, brûlures, verrues, entorses, problèmes de peau, lumbago, problèmes de dos et stoppe les hémorragies. Il atténue aussi la douleur des brûlures</a:t>
            </a:r>
            <a:r>
              <a:rPr lang="fr-FR" sz="2200" dirty="0" smtClean="0">
                <a:latin typeface="Arial Black" panose="020B0A04020102020204" pitchFamily="34" charset="0"/>
              </a:rPr>
              <a:t>.</a:t>
            </a:r>
          </a:p>
          <a:p>
            <a:pPr algn="just"/>
            <a:r>
              <a:rPr lang="fr-FR" dirty="0" smtClean="0"/>
              <a:t>Un petit mot au sujet ce fameux (don- paranormal)</a:t>
            </a:r>
            <a:endParaRPr lang="fr-FR" dirty="0"/>
          </a:p>
          <a:p>
            <a:pPr algn="just"/>
            <a:r>
              <a:rPr lang="fr-FR" sz="2200" dirty="0"/>
              <a:t>Certains </a:t>
            </a:r>
            <a:r>
              <a:rPr lang="fr-FR" sz="2200" dirty="0" smtClean="0"/>
              <a:t>découvrent </a:t>
            </a:r>
            <a:r>
              <a:rPr lang="fr-FR" sz="2200" dirty="0"/>
              <a:t>leur don par hasard en voulant aider, soulager un proche. </a:t>
            </a:r>
            <a:r>
              <a:rPr lang="fr-FR" sz="2200" b="1" dirty="0">
                <a:latin typeface="Arial Black" panose="020B0A04020102020204" pitchFamily="34" charset="0"/>
              </a:rPr>
              <a:t>Mais le moyen de transmission le plus fréquent est l’héritage familial</a:t>
            </a:r>
            <a:r>
              <a:rPr lang="fr-FR" sz="2200" dirty="0"/>
              <a:t>. Le guérisseur ne donne pas ses secrets à tous les membres de sa famille, mais à un seul enfant ou </a:t>
            </a:r>
            <a:r>
              <a:rPr lang="fr-FR" sz="2200" dirty="0" err="1"/>
              <a:t>petit-enfant</a:t>
            </a:r>
            <a:r>
              <a:rPr lang="fr-FR" sz="2200" dirty="0"/>
              <a:t>. </a:t>
            </a:r>
            <a:endParaRPr lang="fr-FR" sz="2200" dirty="0" smtClean="0"/>
          </a:p>
          <a:p>
            <a:pPr algn="just"/>
            <a:r>
              <a:rPr lang="fr-FR" sz="2200" dirty="0" smtClean="0"/>
              <a:t>La </a:t>
            </a:r>
            <a:r>
              <a:rPr lang="fr-FR" sz="2200" dirty="0"/>
              <a:t>question de leur don, de leur puissance intrigue</a:t>
            </a:r>
          </a:p>
          <a:p>
            <a:pPr algn="just"/>
            <a:endParaRPr lang="fr-FR" sz="2200" dirty="0"/>
          </a:p>
          <a:p>
            <a:endParaRPr lang="fr-FR" dirty="0"/>
          </a:p>
        </p:txBody>
      </p:sp>
    </p:spTree>
    <p:extLst>
      <p:ext uri="{BB962C8B-B14F-4D97-AF65-F5344CB8AC3E}">
        <p14:creationId xmlns:p14="http://schemas.microsoft.com/office/powerpoint/2010/main" val="1387078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fade">
                                      <p:cBhvr>
                                        <p:cTn id="25" dur="2000"/>
                                        <p:tgtEl>
                                          <p:spTgt spid="3">
                                            <p:txEl>
                                              <p:pRg st="0" end="0"/>
                                            </p:txEl>
                                          </p:spTgt>
                                        </p:tgtEl>
                                      </p:cBhvr>
                                    </p:animEffect>
                                    <p:anim calcmode="lin" valueType="num">
                                      <p:cBhvr>
                                        <p:cTn id="26"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7"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45" presetClass="entr" presetSubtype="0" fill="hold"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fade">
                                      <p:cBhvr>
                                        <p:cTn id="50" dur="2000"/>
                                        <p:tgtEl>
                                          <p:spTgt spid="3">
                                            <p:txEl>
                                              <p:pRg st="2" end="2"/>
                                            </p:txEl>
                                          </p:spTgt>
                                        </p:tgtEl>
                                      </p:cBhvr>
                                    </p:animEffect>
                                    <p:anim calcmode="lin" valueType="num">
                                      <p:cBhvr>
                                        <p:cTn id="51"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52"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53" fill="hold">
                      <p:stCondLst>
                        <p:cond delay="indefinite"/>
                      </p:stCondLst>
                      <p:childTnLst>
                        <p:par>
                          <p:cTn id="54" fill="hold">
                            <p:stCondLst>
                              <p:cond delay="0"/>
                            </p:stCondLst>
                            <p:childTnLst>
                              <p:par>
                                <p:cTn id="55" presetID="26" presetClass="entr" presetSubtype="0" fill="hold" nodeType="clickEffect">
                                  <p:stCondLst>
                                    <p:cond delay="0"/>
                                  </p:stCondLst>
                                  <p:childTnLst>
                                    <p:set>
                                      <p:cBhvr>
                                        <p:cTn id="56" dur="1" fill="hold">
                                          <p:stCondLst>
                                            <p:cond delay="0"/>
                                          </p:stCondLst>
                                        </p:cTn>
                                        <p:tgtEl>
                                          <p:spTgt spid="3">
                                            <p:txEl>
                                              <p:pRg st="3" end="3"/>
                                            </p:txEl>
                                          </p:spTgt>
                                        </p:tgtEl>
                                        <p:attrNameLst>
                                          <p:attrName>style.visibility</p:attrName>
                                        </p:attrNameLst>
                                      </p:cBhvr>
                                      <p:to>
                                        <p:strVal val="visible"/>
                                      </p:to>
                                    </p:set>
                                    <p:animEffect transition="in" filter="wipe(down)">
                                      <p:cBhvr>
                                        <p:cTn id="57" dur="580">
                                          <p:stCondLst>
                                            <p:cond delay="0"/>
                                          </p:stCondLst>
                                        </p:cTn>
                                        <p:tgtEl>
                                          <p:spTgt spid="3">
                                            <p:txEl>
                                              <p:pRg st="3" end="3"/>
                                            </p:txEl>
                                          </p:spTgt>
                                        </p:tgtEl>
                                      </p:cBhvr>
                                    </p:animEffect>
                                    <p:anim calcmode="lin" valueType="num">
                                      <p:cBhvr>
                                        <p:cTn id="58"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3" dur="26">
                                          <p:stCondLst>
                                            <p:cond delay="650"/>
                                          </p:stCondLst>
                                        </p:cTn>
                                        <p:tgtEl>
                                          <p:spTgt spid="3">
                                            <p:txEl>
                                              <p:pRg st="3" end="3"/>
                                            </p:txEl>
                                          </p:spTgt>
                                        </p:tgtEl>
                                      </p:cBhvr>
                                      <p:to x="100000" y="60000"/>
                                    </p:animScale>
                                    <p:animScale>
                                      <p:cBhvr>
                                        <p:cTn id="64" dur="166" decel="50000">
                                          <p:stCondLst>
                                            <p:cond delay="676"/>
                                          </p:stCondLst>
                                        </p:cTn>
                                        <p:tgtEl>
                                          <p:spTgt spid="3">
                                            <p:txEl>
                                              <p:pRg st="3" end="3"/>
                                            </p:txEl>
                                          </p:spTgt>
                                        </p:tgtEl>
                                      </p:cBhvr>
                                      <p:to x="100000" y="100000"/>
                                    </p:animScale>
                                    <p:animScale>
                                      <p:cBhvr>
                                        <p:cTn id="65" dur="26">
                                          <p:stCondLst>
                                            <p:cond delay="1312"/>
                                          </p:stCondLst>
                                        </p:cTn>
                                        <p:tgtEl>
                                          <p:spTgt spid="3">
                                            <p:txEl>
                                              <p:pRg st="3" end="3"/>
                                            </p:txEl>
                                          </p:spTgt>
                                        </p:tgtEl>
                                      </p:cBhvr>
                                      <p:to x="100000" y="80000"/>
                                    </p:animScale>
                                    <p:animScale>
                                      <p:cBhvr>
                                        <p:cTn id="66" dur="166" decel="50000">
                                          <p:stCondLst>
                                            <p:cond delay="1338"/>
                                          </p:stCondLst>
                                        </p:cTn>
                                        <p:tgtEl>
                                          <p:spTgt spid="3">
                                            <p:txEl>
                                              <p:pRg st="3" end="3"/>
                                            </p:txEl>
                                          </p:spTgt>
                                        </p:tgtEl>
                                      </p:cBhvr>
                                      <p:to x="100000" y="100000"/>
                                    </p:animScale>
                                    <p:animScale>
                                      <p:cBhvr>
                                        <p:cTn id="67" dur="26">
                                          <p:stCondLst>
                                            <p:cond delay="1642"/>
                                          </p:stCondLst>
                                        </p:cTn>
                                        <p:tgtEl>
                                          <p:spTgt spid="3">
                                            <p:txEl>
                                              <p:pRg st="3" end="3"/>
                                            </p:txEl>
                                          </p:spTgt>
                                        </p:tgtEl>
                                      </p:cBhvr>
                                      <p:to x="100000" y="90000"/>
                                    </p:animScale>
                                    <p:animScale>
                                      <p:cBhvr>
                                        <p:cTn id="68" dur="166" decel="50000">
                                          <p:stCondLst>
                                            <p:cond delay="1668"/>
                                          </p:stCondLst>
                                        </p:cTn>
                                        <p:tgtEl>
                                          <p:spTgt spid="3">
                                            <p:txEl>
                                              <p:pRg st="3" end="3"/>
                                            </p:txEl>
                                          </p:spTgt>
                                        </p:tgtEl>
                                      </p:cBhvr>
                                      <p:to x="100000" y="100000"/>
                                    </p:animScale>
                                    <p:animScale>
                                      <p:cBhvr>
                                        <p:cTn id="69" dur="26">
                                          <p:stCondLst>
                                            <p:cond delay="1808"/>
                                          </p:stCondLst>
                                        </p:cTn>
                                        <p:tgtEl>
                                          <p:spTgt spid="3">
                                            <p:txEl>
                                              <p:pRg st="3" end="3"/>
                                            </p:txEl>
                                          </p:spTgt>
                                        </p:tgtEl>
                                      </p:cBhvr>
                                      <p:to x="100000" y="95000"/>
                                    </p:animScale>
                                    <p:animScale>
                                      <p:cBhvr>
                                        <p:cTn id="70"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De qui tiennent-ils le pouvoir de guérir?</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a:t>Au nom de qui guérissez-vous ?</a:t>
            </a:r>
          </a:p>
          <a:p>
            <a:pPr marL="0" indent="0">
              <a:buNone/>
            </a:pPr>
            <a:r>
              <a:rPr lang="fr-FR" sz="2000" dirty="0" smtClean="0"/>
              <a:t>La </a:t>
            </a:r>
            <a:r>
              <a:rPr lang="fr-FR" sz="2000" dirty="0"/>
              <a:t>plupart tiennent le même discours </a:t>
            </a:r>
            <a:r>
              <a:rPr lang="fr-FR" sz="2000" dirty="0" smtClean="0"/>
              <a:t>:Je </a:t>
            </a:r>
            <a:r>
              <a:rPr lang="fr-FR" sz="2000" dirty="0"/>
              <a:t>fais du bien, j’aide mon prochain. Je ne fais pas cela pour l’argent, par conséquent ça ne peut venir que d’en haut, de </a:t>
            </a:r>
            <a:r>
              <a:rPr lang="fr-FR" sz="2000" dirty="0" smtClean="0"/>
              <a:t>Dieu. Le </a:t>
            </a:r>
            <a:r>
              <a:rPr lang="fr-FR" sz="2000" dirty="0"/>
              <a:t>raisonnement semble imparable. En </a:t>
            </a:r>
            <a:r>
              <a:rPr lang="fr-FR" sz="2000" dirty="0" smtClean="0"/>
              <a:t>apparence.</a:t>
            </a:r>
          </a:p>
          <a:p>
            <a:pPr marL="0" indent="0">
              <a:buNone/>
            </a:pPr>
            <a:r>
              <a:rPr lang="fr-FR" sz="2000" b="1" dirty="0" smtClean="0"/>
              <a:t>Par </a:t>
            </a:r>
            <a:r>
              <a:rPr lang="fr-FR" sz="2000" b="1" dirty="0"/>
              <a:t>contre, je m’interroge sur l’origine de leur puissance. </a:t>
            </a:r>
            <a:endParaRPr lang="fr-FR" sz="2000" b="1" dirty="0" smtClean="0"/>
          </a:p>
          <a:p>
            <a:pPr marL="0" indent="0">
              <a:buNone/>
            </a:pPr>
            <a:r>
              <a:rPr lang="fr-FR" sz="2000" dirty="0" smtClean="0"/>
              <a:t>Si </a:t>
            </a:r>
            <a:r>
              <a:rPr lang="fr-FR" sz="2000" dirty="0"/>
              <a:t>leur pouvoir vient de Dieu, il faut que leurs croyances, leurs pratiques, leurs formules correspondent à celle du plus grand guérisseur de tous les temps : Jésus, le Fils de Dieu</a:t>
            </a:r>
            <a:r>
              <a:rPr lang="fr-FR" sz="2000" dirty="0" smtClean="0"/>
              <a:t>.</a:t>
            </a:r>
            <a:endParaRPr lang="fr-FR" sz="2000" dirty="0"/>
          </a:p>
          <a:p>
            <a:pPr marL="0" indent="0">
              <a:buNone/>
            </a:pPr>
            <a:r>
              <a:rPr lang="fr-FR" sz="2000" dirty="0">
                <a:latin typeface="Arial Black" panose="020B0A04020102020204" pitchFamily="34" charset="0"/>
              </a:rPr>
              <a:t>Or le vrai don divin vient toujours directement de Dieu, selon la Bible. Et non via un héritage familial, une initiation secrète, ou la transmission d’un secret à une date et heure précise de l’année par exemple </a:t>
            </a:r>
            <a:endParaRPr lang="fr-FR" sz="2000" dirty="0" smtClean="0">
              <a:latin typeface="Arial Black" panose="020B0A04020102020204" pitchFamily="34" charset="0"/>
            </a:endParaRPr>
          </a:p>
          <a:p>
            <a:pPr marL="0" indent="0">
              <a:buNone/>
            </a:pPr>
            <a:r>
              <a:rPr lang="fr-FR" sz="2000" dirty="0" smtClean="0">
                <a:latin typeface="Arial Black" panose="020B0A04020102020204" pitchFamily="34" charset="0"/>
              </a:rPr>
              <a:t>Si </a:t>
            </a:r>
            <a:r>
              <a:rPr lang="fr-FR" sz="2000" dirty="0">
                <a:latin typeface="Arial Black" panose="020B0A04020102020204" pitchFamily="34" charset="0"/>
              </a:rPr>
              <a:t>leur don vient de Dieu, ils devraient Le connaître personnellement, ainsi que son message. C’est tout le contraire. Ils auront peut-être une Bible chez eux. Ils se diront croyants. Ils auront aussi des objets religieux chrétiens comme des crucifix ou des images pieuses. </a:t>
            </a:r>
          </a:p>
          <a:p>
            <a:pPr marL="0" indent="0">
              <a:buNone/>
            </a:pPr>
            <a:endParaRPr lang="fr-FR" sz="2000" dirty="0">
              <a:latin typeface="Arial Black" panose="020B0A04020102020204" pitchFamily="34" charset="0"/>
            </a:endParaRPr>
          </a:p>
          <a:p>
            <a:pPr marL="0" indent="0">
              <a:buNone/>
            </a:pPr>
            <a:endParaRPr lang="fr-FR" sz="2000" dirty="0"/>
          </a:p>
          <a:p>
            <a:endParaRPr lang="fr-FR" dirty="0"/>
          </a:p>
        </p:txBody>
      </p:sp>
    </p:spTree>
    <p:extLst>
      <p:ext uri="{BB962C8B-B14F-4D97-AF65-F5344CB8AC3E}">
        <p14:creationId xmlns:p14="http://schemas.microsoft.com/office/powerpoint/2010/main" val="850836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down)">
                                      <p:cBhvr>
                                        <p:cTn id="21" dur="580">
                                          <p:stCondLst>
                                            <p:cond delay="0"/>
                                          </p:stCondLst>
                                        </p:cTn>
                                        <p:tgtEl>
                                          <p:spTgt spid="3">
                                            <p:txEl>
                                              <p:pRg st="1" end="1"/>
                                            </p:txEl>
                                          </p:spTgt>
                                        </p:tgtEl>
                                      </p:cBhvr>
                                    </p:animEffect>
                                    <p:anim calcmode="lin" valueType="num">
                                      <p:cBhvr>
                                        <p:cTn id="22"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27" dur="26">
                                          <p:stCondLst>
                                            <p:cond delay="650"/>
                                          </p:stCondLst>
                                        </p:cTn>
                                        <p:tgtEl>
                                          <p:spTgt spid="3">
                                            <p:txEl>
                                              <p:pRg st="1" end="1"/>
                                            </p:txEl>
                                          </p:spTgt>
                                        </p:tgtEl>
                                      </p:cBhvr>
                                      <p:to x="100000" y="60000"/>
                                    </p:animScale>
                                    <p:animScale>
                                      <p:cBhvr>
                                        <p:cTn id="28" dur="166" decel="50000">
                                          <p:stCondLst>
                                            <p:cond delay="676"/>
                                          </p:stCondLst>
                                        </p:cTn>
                                        <p:tgtEl>
                                          <p:spTgt spid="3">
                                            <p:txEl>
                                              <p:pRg st="1" end="1"/>
                                            </p:txEl>
                                          </p:spTgt>
                                        </p:tgtEl>
                                      </p:cBhvr>
                                      <p:to x="100000" y="100000"/>
                                    </p:animScale>
                                    <p:animScale>
                                      <p:cBhvr>
                                        <p:cTn id="29" dur="26">
                                          <p:stCondLst>
                                            <p:cond delay="1312"/>
                                          </p:stCondLst>
                                        </p:cTn>
                                        <p:tgtEl>
                                          <p:spTgt spid="3">
                                            <p:txEl>
                                              <p:pRg st="1" end="1"/>
                                            </p:txEl>
                                          </p:spTgt>
                                        </p:tgtEl>
                                      </p:cBhvr>
                                      <p:to x="100000" y="80000"/>
                                    </p:animScale>
                                    <p:animScale>
                                      <p:cBhvr>
                                        <p:cTn id="30" dur="166" decel="50000">
                                          <p:stCondLst>
                                            <p:cond delay="1338"/>
                                          </p:stCondLst>
                                        </p:cTn>
                                        <p:tgtEl>
                                          <p:spTgt spid="3">
                                            <p:txEl>
                                              <p:pRg st="1" end="1"/>
                                            </p:txEl>
                                          </p:spTgt>
                                        </p:tgtEl>
                                      </p:cBhvr>
                                      <p:to x="100000" y="100000"/>
                                    </p:animScale>
                                    <p:animScale>
                                      <p:cBhvr>
                                        <p:cTn id="31" dur="26">
                                          <p:stCondLst>
                                            <p:cond delay="1642"/>
                                          </p:stCondLst>
                                        </p:cTn>
                                        <p:tgtEl>
                                          <p:spTgt spid="3">
                                            <p:txEl>
                                              <p:pRg st="1" end="1"/>
                                            </p:txEl>
                                          </p:spTgt>
                                        </p:tgtEl>
                                      </p:cBhvr>
                                      <p:to x="100000" y="90000"/>
                                    </p:animScale>
                                    <p:animScale>
                                      <p:cBhvr>
                                        <p:cTn id="32" dur="166" decel="50000">
                                          <p:stCondLst>
                                            <p:cond delay="1668"/>
                                          </p:stCondLst>
                                        </p:cTn>
                                        <p:tgtEl>
                                          <p:spTgt spid="3">
                                            <p:txEl>
                                              <p:pRg st="1" end="1"/>
                                            </p:txEl>
                                          </p:spTgt>
                                        </p:tgtEl>
                                      </p:cBhvr>
                                      <p:to x="100000" y="100000"/>
                                    </p:animScale>
                                    <p:animScale>
                                      <p:cBhvr>
                                        <p:cTn id="33" dur="26">
                                          <p:stCondLst>
                                            <p:cond delay="1808"/>
                                          </p:stCondLst>
                                        </p:cTn>
                                        <p:tgtEl>
                                          <p:spTgt spid="3">
                                            <p:txEl>
                                              <p:pRg st="1" end="1"/>
                                            </p:txEl>
                                          </p:spTgt>
                                        </p:tgtEl>
                                      </p:cBhvr>
                                      <p:to x="100000" y="95000"/>
                                    </p:animScale>
                                    <p:animScale>
                                      <p:cBhvr>
                                        <p:cTn id="34" dur="166" decel="50000">
                                          <p:stCondLst>
                                            <p:cond delay="1834"/>
                                          </p:stCondLst>
                                        </p:cTn>
                                        <p:tgtEl>
                                          <p:spTgt spid="3">
                                            <p:txEl>
                                              <p:pRg st="1" end="1"/>
                                            </p:txEl>
                                          </p:spTgt>
                                        </p:tgtEl>
                                      </p:cBhvr>
                                      <p:to x="100000" y="100000"/>
                                    </p:animScale>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Effect transition="in" filter="wipe(down)">
                                      <p:cBhvr>
                                        <p:cTn id="39" dur="580">
                                          <p:stCondLst>
                                            <p:cond delay="0"/>
                                          </p:stCondLst>
                                        </p:cTn>
                                        <p:tgtEl>
                                          <p:spTgt spid="3">
                                            <p:txEl>
                                              <p:pRg st="2" end="2"/>
                                            </p:txEl>
                                          </p:spTgt>
                                        </p:tgtEl>
                                      </p:cBhvr>
                                    </p:animEffect>
                                    <p:anim calcmode="lin" valueType="num">
                                      <p:cBhvr>
                                        <p:cTn id="40"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xEl>
                                              <p:pRg st="2" end="2"/>
                                            </p:txEl>
                                          </p:spTgt>
                                        </p:tgtEl>
                                      </p:cBhvr>
                                      <p:to x="100000" y="60000"/>
                                    </p:animScale>
                                    <p:animScale>
                                      <p:cBhvr>
                                        <p:cTn id="46" dur="166" decel="50000">
                                          <p:stCondLst>
                                            <p:cond delay="676"/>
                                          </p:stCondLst>
                                        </p:cTn>
                                        <p:tgtEl>
                                          <p:spTgt spid="3">
                                            <p:txEl>
                                              <p:pRg st="2" end="2"/>
                                            </p:txEl>
                                          </p:spTgt>
                                        </p:tgtEl>
                                      </p:cBhvr>
                                      <p:to x="100000" y="100000"/>
                                    </p:animScale>
                                    <p:animScale>
                                      <p:cBhvr>
                                        <p:cTn id="47" dur="26">
                                          <p:stCondLst>
                                            <p:cond delay="1312"/>
                                          </p:stCondLst>
                                        </p:cTn>
                                        <p:tgtEl>
                                          <p:spTgt spid="3">
                                            <p:txEl>
                                              <p:pRg st="2" end="2"/>
                                            </p:txEl>
                                          </p:spTgt>
                                        </p:tgtEl>
                                      </p:cBhvr>
                                      <p:to x="100000" y="80000"/>
                                    </p:animScale>
                                    <p:animScale>
                                      <p:cBhvr>
                                        <p:cTn id="48" dur="166" decel="50000">
                                          <p:stCondLst>
                                            <p:cond delay="1338"/>
                                          </p:stCondLst>
                                        </p:cTn>
                                        <p:tgtEl>
                                          <p:spTgt spid="3">
                                            <p:txEl>
                                              <p:pRg st="2" end="2"/>
                                            </p:txEl>
                                          </p:spTgt>
                                        </p:tgtEl>
                                      </p:cBhvr>
                                      <p:to x="100000" y="100000"/>
                                    </p:animScale>
                                    <p:animScale>
                                      <p:cBhvr>
                                        <p:cTn id="49" dur="26">
                                          <p:stCondLst>
                                            <p:cond delay="1642"/>
                                          </p:stCondLst>
                                        </p:cTn>
                                        <p:tgtEl>
                                          <p:spTgt spid="3">
                                            <p:txEl>
                                              <p:pRg st="2" end="2"/>
                                            </p:txEl>
                                          </p:spTgt>
                                        </p:tgtEl>
                                      </p:cBhvr>
                                      <p:to x="100000" y="90000"/>
                                    </p:animScale>
                                    <p:animScale>
                                      <p:cBhvr>
                                        <p:cTn id="50" dur="166" decel="50000">
                                          <p:stCondLst>
                                            <p:cond delay="1668"/>
                                          </p:stCondLst>
                                        </p:cTn>
                                        <p:tgtEl>
                                          <p:spTgt spid="3">
                                            <p:txEl>
                                              <p:pRg st="2" end="2"/>
                                            </p:txEl>
                                          </p:spTgt>
                                        </p:tgtEl>
                                      </p:cBhvr>
                                      <p:to x="100000" y="100000"/>
                                    </p:animScale>
                                    <p:animScale>
                                      <p:cBhvr>
                                        <p:cTn id="51" dur="26">
                                          <p:stCondLst>
                                            <p:cond delay="1808"/>
                                          </p:stCondLst>
                                        </p:cTn>
                                        <p:tgtEl>
                                          <p:spTgt spid="3">
                                            <p:txEl>
                                              <p:pRg st="2" end="2"/>
                                            </p:txEl>
                                          </p:spTgt>
                                        </p:tgtEl>
                                      </p:cBhvr>
                                      <p:to x="100000" y="95000"/>
                                    </p:animScale>
                                    <p:animScale>
                                      <p:cBhvr>
                                        <p:cTn id="52" dur="166" decel="50000">
                                          <p:stCondLst>
                                            <p:cond delay="1834"/>
                                          </p:stCondLst>
                                        </p:cTn>
                                        <p:tgtEl>
                                          <p:spTgt spid="3">
                                            <p:txEl>
                                              <p:pRg st="2" end="2"/>
                                            </p:txEl>
                                          </p:spTgt>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3">
                                            <p:txEl>
                                              <p:pRg st="3" end="3"/>
                                            </p:txEl>
                                          </p:spTgt>
                                        </p:tgtEl>
                                        <p:attrNameLst>
                                          <p:attrName>style.visibility</p:attrName>
                                        </p:attrNameLst>
                                      </p:cBhvr>
                                      <p:to>
                                        <p:strVal val="visible"/>
                                      </p:to>
                                    </p:set>
                                    <p:animEffect transition="in" filter="wipe(down)">
                                      <p:cBhvr>
                                        <p:cTn id="55" dur="580">
                                          <p:stCondLst>
                                            <p:cond delay="0"/>
                                          </p:stCondLst>
                                        </p:cTn>
                                        <p:tgtEl>
                                          <p:spTgt spid="3">
                                            <p:txEl>
                                              <p:pRg st="3" end="3"/>
                                            </p:txEl>
                                          </p:spTgt>
                                        </p:tgtEl>
                                      </p:cBhvr>
                                    </p:animEffect>
                                    <p:anim calcmode="lin" valueType="num">
                                      <p:cBhvr>
                                        <p:cTn id="56"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1" dur="26">
                                          <p:stCondLst>
                                            <p:cond delay="650"/>
                                          </p:stCondLst>
                                        </p:cTn>
                                        <p:tgtEl>
                                          <p:spTgt spid="3">
                                            <p:txEl>
                                              <p:pRg st="3" end="3"/>
                                            </p:txEl>
                                          </p:spTgt>
                                        </p:tgtEl>
                                      </p:cBhvr>
                                      <p:to x="100000" y="60000"/>
                                    </p:animScale>
                                    <p:animScale>
                                      <p:cBhvr>
                                        <p:cTn id="62" dur="166" decel="50000">
                                          <p:stCondLst>
                                            <p:cond delay="676"/>
                                          </p:stCondLst>
                                        </p:cTn>
                                        <p:tgtEl>
                                          <p:spTgt spid="3">
                                            <p:txEl>
                                              <p:pRg st="3" end="3"/>
                                            </p:txEl>
                                          </p:spTgt>
                                        </p:tgtEl>
                                      </p:cBhvr>
                                      <p:to x="100000" y="100000"/>
                                    </p:animScale>
                                    <p:animScale>
                                      <p:cBhvr>
                                        <p:cTn id="63" dur="26">
                                          <p:stCondLst>
                                            <p:cond delay="1312"/>
                                          </p:stCondLst>
                                        </p:cTn>
                                        <p:tgtEl>
                                          <p:spTgt spid="3">
                                            <p:txEl>
                                              <p:pRg st="3" end="3"/>
                                            </p:txEl>
                                          </p:spTgt>
                                        </p:tgtEl>
                                      </p:cBhvr>
                                      <p:to x="100000" y="80000"/>
                                    </p:animScale>
                                    <p:animScale>
                                      <p:cBhvr>
                                        <p:cTn id="64" dur="166" decel="50000">
                                          <p:stCondLst>
                                            <p:cond delay="1338"/>
                                          </p:stCondLst>
                                        </p:cTn>
                                        <p:tgtEl>
                                          <p:spTgt spid="3">
                                            <p:txEl>
                                              <p:pRg st="3" end="3"/>
                                            </p:txEl>
                                          </p:spTgt>
                                        </p:tgtEl>
                                      </p:cBhvr>
                                      <p:to x="100000" y="100000"/>
                                    </p:animScale>
                                    <p:animScale>
                                      <p:cBhvr>
                                        <p:cTn id="65" dur="26">
                                          <p:stCondLst>
                                            <p:cond delay="1642"/>
                                          </p:stCondLst>
                                        </p:cTn>
                                        <p:tgtEl>
                                          <p:spTgt spid="3">
                                            <p:txEl>
                                              <p:pRg st="3" end="3"/>
                                            </p:txEl>
                                          </p:spTgt>
                                        </p:tgtEl>
                                      </p:cBhvr>
                                      <p:to x="100000" y="90000"/>
                                    </p:animScale>
                                    <p:animScale>
                                      <p:cBhvr>
                                        <p:cTn id="66" dur="166" decel="50000">
                                          <p:stCondLst>
                                            <p:cond delay="1668"/>
                                          </p:stCondLst>
                                        </p:cTn>
                                        <p:tgtEl>
                                          <p:spTgt spid="3">
                                            <p:txEl>
                                              <p:pRg st="3" end="3"/>
                                            </p:txEl>
                                          </p:spTgt>
                                        </p:tgtEl>
                                      </p:cBhvr>
                                      <p:to x="100000" y="100000"/>
                                    </p:animScale>
                                    <p:animScale>
                                      <p:cBhvr>
                                        <p:cTn id="67" dur="26">
                                          <p:stCondLst>
                                            <p:cond delay="1808"/>
                                          </p:stCondLst>
                                        </p:cTn>
                                        <p:tgtEl>
                                          <p:spTgt spid="3">
                                            <p:txEl>
                                              <p:pRg st="3" end="3"/>
                                            </p:txEl>
                                          </p:spTgt>
                                        </p:tgtEl>
                                      </p:cBhvr>
                                      <p:to x="100000" y="95000"/>
                                    </p:animScale>
                                    <p:animScale>
                                      <p:cBhvr>
                                        <p:cTn id="68" dur="166" decel="50000">
                                          <p:stCondLst>
                                            <p:cond delay="1834"/>
                                          </p:stCondLst>
                                        </p:cTn>
                                        <p:tgtEl>
                                          <p:spTgt spid="3">
                                            <p:txEl>
                                              <p:pRg st="3" end="3"/>
                                            </p:txEl>
                                          </p:spTgt>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45" presetClass="entr" presetSubtype="0" fill="hold" grpId="0" nodeType="clickEffect">
                                  <p:stCondLst>
                                    <p:cond delay="0"/>
                                  </p:stCondLst>
                                  <p:childTnLst>
                                    <p:set>
                                      <p:cBhvr>
                                        <p:cTn id="72" dur="1" fill="hold">
                                          <p:stCondLst>
                                            <p:cond delay="0"/>
                                          </p:stCondLst>
                                        </p:cTn>
                                        <p:tgtEl>
                                          <p:spTgt spid="3">
                                            <p:txEl>
                                              <p:pRg st="4" end="4"/>
                                            </p:txEl>
                                          </p:spTgt>
                                        </p:tgtEl>
                                        <p:attrNameLst>
                                          <p:attrName>style.visibility</p:attrName>
                                        </p:attrNameLst>
                                      </p:cBhvr>
                                      <p:to>
                                        <p:strVal val="visible"/>
                                      </p:to>
                                    </p:set>
                                    <p:animEffect transition="in" filter="fade">
                                      <p:cBhvr>
                                        <p:cTn id="73" dur="2000"/>
                                        <p:tgtEl>
                                          <p:spTgt spid="3">
                                            <p:txEl>
                                              <p:pRg st="4" end="4"/>
                                            </p:txEl>
                                          </p:spTgt>
                                        </p:tgtEl>
                                      </p:cBhvr>
                                    </p:animEffect>
                                    <p:anim calcmode="lin" valueType="num">
                                      <p:cBhvr>
                                        <p:cTn id="74"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75" dur="2000" fill="hold"/>
                                        <p:tgtEl>
                                          <p:spTgt spid="3">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76" fill="hold">
                      <p:stCondLst>
                        <p:cond delay="indefinite"/>
                      </p:stCondLst>
                      <p:childTnLst>
                        <p:par>
                          <p:cTn id="77" fill="hold">
                            <p:stCondLst>
                              <p:cond delay="0"/>
                            </p:stCondLst>
                            <p:childTnLst>
                              <p:par>
                                <p:cTn id="78" presetID="26" presetClass="entr" presetSubtype="0" fill="hold" grpId="0" nodeType="clickEffect">
                                  <p:stCondLst>
                                    <p:cond delay="0"/>
                                  </p:stCondLst>
                                  <p:childTnLst>
                                    <p:set>
                                      <p:cBhvr>
                                        <p:cTn id="79" dur="1" fill="hold">
                                          <p:stCondLst>
                                            <p:cond delay="0"/>
                                          </p:stCondLst>
                                        </p:cTn>
                                        <p:tgtEl>
                                          <p:spTgt spid="3">
                                            <p:txEl>
                                              <p:pRg st="5" end="5"/>
                                            </p:txEl>
                                          </p:spTgt>
                                        </p:tgtEl>
                                        <p:attrNameLst>
                                          <p:attrName>style.visibility</p:attrName>
                                        </p:attrNameLst>
                                      </p:cBhvr>
                                      <p:to>
                                        <p:strVal val="visible"/>
                                      </p:to>
                                    </p:set>
                                    <p:animEffect transition="in" filter="wipe(down)">
                                      <p:cBhvr>
                                        <p:cTn id="80" dur="580">
                                          <p:stCondLst>
                                            <p:cond delay="0"/>
                                          </p:stCondLst>
                                        </p:cTn>
                                        <p:tgtEl>
                                          <p:spTgt spid="3">
                                            <p:txEl>
                                              <p:pRg st="5" end="5"/>
                                            </p:txEl>
                                          </p:spTgt>
                                        </p:tgtEl>
                                      </p:cBhvr>
                                    </p:animEffect>
                                    <p:anim calcmode="lin" valueType="num">
                                      <p:cBhvr>
                                        <p:cTn id="81"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82"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83"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84"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85"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86" dur="26">
                                          <p:stCondLst>
                                            <p:cond delay="650"/>
                                          </p:stCondLst>
                                        </p:cTn>
                                        <p:tgtEl>
                                          <p:spTgt spid="3">
                                            <p:txEl>
                                              <p:pRg st="5" end="5"/>
                                            </p:txEl>
                                          </p:spTgt>
                                        </p:tgtEl>
                                      </p:cBhvr>
                                      <p:to x="100000" y="60000"/>
                                    </p:animScale>
                                    <p:animScale>
                                      <p:cBhvr>
                                        <p:cTn id="87" dur="166" decel="50000">
                                          <p:stCondLst>
                                            <p:cond delay="676"/>
                                          </p:stCondLst>
                                        </p:cTn>
                                        <p:tgtEl>
                                          <p:spTgt spid="3">
                                            <p:txEl>
                                              <p:pRg st="5" end="5"/>
                                            </p:txEl>
                                          </p:spTgt>
                                        </p:tgtEl>
                                      </p:cBhvr>
                                      <p:to x="100000" y="100000"/>
                                    </p:animScale>
                                    <p:animScale>
                                      <p:cBhvr>
                                        <p:cTn id="88" dur="26">
                                          <p:stCondLst>
                                            <p:cond delay="1312"/>
                                          </p:stCondLst>
                                        </p:cTn>
                                        <p:tgtEl>
                                          <p:spTgt spid="3">
                                            <p:txEl>
                                              <p:pRg st="5" end="5"/>
                                            </p:txEl>
                                          </p:spTgt>
                                        </p:tgtEl>
                                      </p:cBhvr>
                                      <p:to x="100000" y="80000"/>
                                    </p:animScale>
                                    <p:animScale>
                                      <p:cBhvr>
                                        <p:cTn id="89" dur="166" decel="50000">
                                          <p:stCondLst>
                                            <p:cond delay="1338"/>
                                          </p:stCondLst>
                                        </p:cTn>
                                        <p:tgtEl>
                                          <p:spTgt spid="3">
                                            <p:txEl>
                                              <p:pRg st="5" end="5"/>
                                            </p:txEl>
                                          </p:spTgt>
                                        </p:tgtEl>
                                      </p:cBhvr>
                                      <p:to x="100000" y="100000"/>
                                    </p:animScale>
                                    <p:animScale>
                                      <p:cBhvr>
                                        <p:cTn id="90" dur="26">
                                          <p:stCondLst>
                                            <p:cond delay="1642"/>
                                          </p:stCondLst>
                                        </p:cTn>
                                        <p:tgtEl>
                                          <p:spTgt spid="3">
                                            <p:txEl>
                                              <p:pRg st="5" end="5"/>
                                            </p:txEl>
                                          </p:spTgt>
                                        </p:tgtEl>
                                      </p:cBhvr>
                                      <p:to x="100000" y="90000"/>
                                    </p:animScale>
                                    <p:animScale>
                                      <p:cBhvr>
                                        <p:cTn id="91" dur="166" decel="50000">
                                          <p:stCondLst>
                                            <p:cond delay="1668"/>
                                          </p:stCondLst>
                                        </p:cTn>
                                        <p:tgtEl>
                                          <p:spTgt spid="3">
                                            <p:txEl>
                                              <p:pRg st="5" end="5"/>
                                            </p:txEl>
                                          </p:spTgt>
                                        </p:tgtEl>
                                      </p:cBhvr>
                                      <p:to x="100000" y="100000"/>
                                    </p:animScale>
                                    <p:animScale>
                                      <p:cBhvr>
                                        <p:cTn id="92" dur="26">
                                          <p:stCondLst>
                                            <p:cond delay="1808"/>
                                          </p:stCondLst>
                                        </p:cTn>
                                        <p:tgtEl>
                                          <p:spTgt spid="3">
                                            <p:txEl>
                                              <p:pRg st="5" end="5"/>
                                            </p:txEl>
                                          </p:spTgt>
                                        </p:tgtEl>
                                      </p:cBhvr>
                                      <p:to x="100000" y="95000"/>
                                    </p:animScale>
                                    <p:animScale>
                                      <p:cBhvr>
                                        <p:cTn id="93"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Observations sur les guérisseurs</a:t>
            </a:r>
            <a:endParaRPr lang="fr-FR" dirty="0"/>
          </a:p>
        </p:txBody>
      </p:sp>
      <p:sp>
        <p:nvSpPr>
          <p:cNvPr id="3" name="Espace réservé du contenu 2"/>
          <p:cNvSpPr>
            <a:spLocks noGrp="1"/>
          </p:cNvSpPr>
          <p:nvPr>
            <p:ph idx="1"/>
          </p:nvPr>
        </p:nvSpPr>
        <p:spPr/>
        <p:txBody>
          <a:bodyPr/>
          <a:lstStyle/>
          <a:p>
            <a:pPr marL="0" indent="0">
              <a:buNone/>
            </a:pPr>
            <a:endParaRPr lang="fr-FR" dirty="0"/>
          </a:p>
          <a:p>
            <a:r>
              <a:rPr lang="fr-FR" dirty="0"/>
              <a:t>Des contacts, même occasionnels, avec les guérisseurs, voyants et médiums peuvent avoir des répercussions, parfois sérieuses, dans certaines vies. La question des conséquences de ces pratiques est rarement abordée avec clarté. Vous connaissez certaines difficultés, certains troubles, et vous vous interrogez : pourraient-ils être liés à des expériences avec ce monde </a:t>
            </a:r>
            <a:r>
              <a:rPr lang="fr-FR" dirty="0" smtClean="0"/>
              <a:t>spirituel</a:t>
            </a:r>
          </a:p>
          <a:p>
            <a:endParaRPr lang="fr-FR" dirty="0"/>
          </a:p>
          <a:p>
            <a:endParaRPr lang="fr-FR" dirty="0"/>
          </a:p>
        </p:txBody>
      </p:sp>
    </p:spTree>
    <p:extLst>
      <p:ext uri="{BB962C8B-B14F-4D97-AF65-F5344CB8AC3E}">
        <p14:creationId xmlns:p14="http://schemas.microsoft.com/office/powerpoint/2010/main" val="516478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2" presetClass="emph" presetSubtype="0" fill="hold" nodeType="clickEffect">
                                  <p:stCondLst>
                                    <p:cond delay="0"/>
                                  </p:stCondLst>
                                  <p:childTnLst>
                                    <p:animRot by="120000">
                                      <p:cBhvr>
                                        <p:cTn id="12" dur="100" fill="hold">
                                          <p:stCondLst>
                                            <p:cond delay="0"/>
                                          </p:stCondLst>
                                        </p:cTn>
                                        <p:tgtEl>
                                          <p:spTgt spid="3">
                                            <p:txEl>
                                              <p:pRg st="1" end="1"/>
                                            </p:txEl>
                                          </p:spTgt>
                                        </p:tgtEl>
                                        <p:attrNameLst>
                                          <p:attrName>r</p:attrName>
                                        </p:attrNameLst>
                                      </p:cBhvr>
                                    </p:animRot>
                                    <p:animRot by="-240000">
                                      <p:cBhvr>
                                        <p:cTn id="13" dur="200" fill="hold">
                                          <p:stCondLst>
                                            <p:cond delay="200"/>
                                          </p:stCondLst>
                                        </p:cTn>
                                        <p:tgtEl>
                                          <p:spTgt spid="3">
                                            <p:txEl>
                                              <p:pRg st="1" end="1"/>
                                            </p:txEl>
                                          </p:spTgt>
                                        </p:tgtEl>
                                        <p:attrNameLst>
                                          <p:attrName>r</p:attrName>
                                        </p:attrNameLst>
                                      </p:cBhvr>
                                    </p:animRot>
                                    <p:animRot by="240000">
                                      <p:cBhvr>
                                        <p:cTn id="14" dur="200" fill="hold">
                                          <p:stCondLst>
                                            <p:cond delay="400"/>
                                          </p:stCondLst>
                                        </p:cTn>
                                        <p:tgtEl>
                                          <p:spTgt spid="3">
                                            <p:txEl>
                                              <p:pRg st="1" end="1"/>
                                            </p:txEl>
                                          </p:spTgt>
                                        </p:tgtEl>
                                        <p:attrNameLst>
                                          <p:attrName>r</p:attrName>
                                        </p:attrNameLst>
                                      </p:cBhvr>
                                    </p:animRot>
                                    <p:animRot by="-240000">
                                      <p:cBhvr>
                                        <p:cTn id="15" dur="200" fill="hold">
                                          <p:stCondLst>
                                            <p:cond delay="600"/>
                                          </p:stCondLst>
                                        </p:cTn>
                                        <p:tgtEl>
                                          <p:spTgt spid="3">
                                            <p:txEl>
                                              <p:pRg st="1" end="1"/>
                                            </p:txEl>
                                          </p:spTgt>
                                        </p:tgtEl>
                                        <p:attrNameLst>
                                          <p:attrName>r</p:attrName>
                                        </p:attrNameLst>
                                      </p:cBhvr>
                                    </p:animRot>
                                    <p:animRot by="120000">
                                      <p:cBhvr>
                                        <p:cTn id="16" dur="200" fill="hold">
                                          <p:stCondLst>
                                            <p:cond delay="800"/>
                                          </p:stCondLst>
                                        </p:cTn>
                                        <p:tgtEl>
                                          <p:spTgt spid="3">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Attention!!!!!!</a:t>
            </a:r>
            <a:endParaRPr lang="fr-FR" dirty="0"/>
          </a:p>
        </p:txBody>
      </p:sp>
      <p:sp>
        <p:nvSpPr>
          <p:cNvPr id="3" name="Espace réservé du contenu 2"/>
          <p:cNvSpPr>
            <a:spLocks noGrp="1"/>
          </p:cNvSpPr>
          <p:nvPr>
            <p:ph idx="1"/>
          </p:nvPr>
        </p:nvSpPr>
        <p:spPr/>
        <p:txBody>
          <a:bodyPr>
            <a:normAutofit fontScale="85000" lnSpcReduction="20000"/>
          </a:bodyPr>
          <a:lstStyle/>
          <a:p>
            <a:pPr algn="just"/>
            <a:r>
              <a:rPr lang="fr-FR" b="1" dirty="0">
                <a:latin typeface="Arial Black" panose="020B0A04020102020204" pitchFamily="34" charset="0"/>
              </a:rPr>
              <a:t>Le verbe « sauver » concerne l’homme dans sa globalité. Dieu est bon. Il s’intéresse non seulement à notre santé physique, à nos émotions mais aussi à notre santé spirituelle. S’il ne guérit pas physiquement tout le monde, il offre en revanche la guérison définitive à chaque homme : la vie éternelle. </a:t>
            </a:r>
            <a:endParaRPr lang="fr-FR" b="1" dirty="0" smtClean="0">
              <a:latin typeface="Arial Black" panose="020B0A04020102020204" pitchFamily="34" charset="0"/>
            </a:endParaRPr>
          </a:p>
          <a:p>
            <a:pPr algn="just"/>
            <a:r>
              <a:rPr lang="fr-FR" b="1" dirty="0" smtClean="0">
                <a:latin typeface="Arial Black" panose="020B0A04020102020204" pitchFamily="34" charset="0"/>
              </a:rPr>
              <a:t>Son </a:t>
            </a:r>
            <a:r>
              <a:rPr lang="fr-FR" b="1" dirty="0">
                <a:latin typeface="Arial Black" panose="020B0A04020102020204" pitchFamily="34" charset="0"/>
              </a:rPr>
              <a:t>objectif premier pour notre vie est de nous sauver. C’est-à-dire de pardonner nos péchés (=nos fautes). Changer notre vie. Nous communiquer Sa vie. Une vie éternelle. C’est pour cela que Jésus est venu. Par sa mort sur la croix, il a pris sur lui nos péchés. Puis il est revenu à la vie, parce qu’il avait vaincu le mal.</a:t>
            </a:r>
          </a:p>
          <a:p>
            <a:pPr algn="just"/>
            <a:r>
              <a:rPr lang="fr-FR" b="1" dirty="0">
                <a:latin typeface="Arial Black" panose="020B0A04020102020204" pitchFamily="34" charset="0"/>
              </a:rPr>
              <a:t>Ne passez pas à côté de la guérison spirituelle comme certains. Ils ont reçu de Dieu la guérison physique. Puis ils ont continué leur route. Ils n’ont jamais adhéré à la foi en Jésus. À quoi sert-il d’aller mieux pour un temps si on passe à côté de l’essentiel (les 10 lépreux dans Luc 17v11)</a:t>
            </a:r>
          </a:p>
          <a:p>
            <a:endParaRPr lang="fr-FR" dirty="0"/>
          </a:p>
        </p:txBody>
      </p:sp>
    </p:spTree>
    <p:extLst>
      <p:ext uri="{BB962C8B-B14F-4D97-AF65-F5344CB8AC3E}">
        <p14:creationId xmlns:p14="http://schemas.microsoft.com/office/powerpoint/2010/main" val="78117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000"/>
                                        <p:tgtEl>
                                          <p:spTgt spid="3">
                                            <p:txEl>
                                              <p:pRg st="2" end="2"/>
                                            </p:txEl>
                                          </p:spTgt>
                                        </p:tgtEl>
                                      </p:cBhvr>
                                    </p:animEffect>
                                    <p:anim calcmode="lin" valueType="num">
                                      <p:cBhvr>
                                        <p:cTn id="2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dit la PAROLE DE DIEU?????</a:t>
            </a:r>
            <a:endParaRPr lang="fr-FR" dirty="0"/>
          </a:p>
        </p:txBody>
      </p:sp>
      <p:sp>
        <p:nvSpPr>
          <p:cNvPr id="3" name="Espace réservé du contenu 2"/>
          <p:cNvSpPr>
            <a:spLocks noGrp="1"/>
          </p:cNvSpPr>
          <p:nvPr>
            <p:ph idx="1"/>
          </p:nvPr>
        </p:nvSpPr>
        <p:spPr/>
        <p:txBody>
          <a:bodyPr>
            <a:normAutofit fontScale="55000" lnSpcReduction="20000"/>
          </a:bodyPr>
          <a:lstStyle/>
          <a:p>
            <a:pPr marL="0" indent="0" algn="just">
              <a:buNone/>
            </a:pPr>
            <a:r>
              <a:rPr lang="fr-FR" sz="2900" b="1" dirty="0" smtClean="0">
                <a:latin typeface="Arial" panose="020B0604020202020204" pitchFamily="34" charset="0"/>
                <a:cs typeface="Arial" panose="020B0604020202020204" pitchFamily="34" charset="0"/>
              </a:rPr>
              <a:t>Lévitique 20v27</a:t>
            </a:r>
          </a:p>
          <a:p>
            <a:pPr marL="0" indent="0" algn="just">
              <a:buNone/>
            </a:pPr>
            <a:r>
              <a:rPr lang="fr-FR" sz="2900" b="1" dirty="0">
                <a:latin typeface="Arial" panose="020B0604020202020204" pitchFamily="34" charset="0"/>
                <a:cs typeface="Arial" panose="020B0604020202020204" pitchFamily="34" charset="0"/>
              </a:rPr>
              <a:t>« Si un homme ou une femme ont l’habitude d’interroger les esprits des morts, il faut les faire mourir. On les tuera en leur jetant des pierres. Ils seront seuls responsables de leur mort. »</a:t>
            </a:r>
          </a:p>
          <a:p>
            <a:pPr algn="just"/>
            <a:r>
              <a:rPr lang="fr-FR" sz="2900" b="1" dirty="0" err="1" smtClean="0">
                <a:latin typeface="Arial" panose="020B0604020202020204" pitchFamily="34" charset="0"/>
                <a:cs typeface="Arial" panose="020B0604020202020204" pitchFamily="34" charset="0"/>
              </a:rPr>
              <a:t>Deut</a:t>
            </a:r>
            <a:r>
              <a:rPr lang="fr-FR" sz="2900" b="1" dirty="0" smtClean="0">
                <a:latin typeface="Arial" panose="020B0604020202020204" pitchFamily="34" charset="0"/>
                <a:cs typeface="Arial" panose="020B0604020202020204" pitchFamily="34" charset="0"/>
              </a:rPr>
              <a:t> 18v10-13</a:t>
            </a:r>
          </a:p>
          <a:p>
            <a:pPr marL="0" indent="0" algn="just">
              <a:buNone/>
            </a:pPr>
            <a:r>
              <a:rPr lang="fr-FR" sz="2900" b="1" dirty="0">
                <a:latin typeface="Arial" panose="020B0604020202020204" pitchFamily="34" charset="0"/>
                <a:cs typeface="Arial" panose="020B0604020202020204" pitchFamily="34" charset="0"/>
              </a:rPr>
              <a:t>vous n’apprendrez pas à imiter la conduite horrible de ces peuples-là. 10On ne devra trouver parmi vous aucune des personnes suivantes : quelqu’un qui brûle son fils ou sa fille en sacrifice, qui pratique la magie, qui interroge les charlatans, qui lit dans le ciel, qui devine l’avenir, qui pratique la sorcellerie, 11qui envoûte les gens, qui jette des sorts ou qui, d’une manière ou d’une autre, consulte les morts. 12Ceux qui font cela, le Seigneur votre Dieu les a en horreur. C’est pourquoi à votre arrivée, il chassera les habitants de ce pays. 13Mais vous, attachez-vous de tout votre cœur au Seigneur votre </a:t>
            </a:r>
            <a:r>
              <a:rPr lang="fr-FR" sz="2900" b="1" dirty="0" smtClean="0">
                <a:latin typeface="Arial" panose="020B0604020202020204" pitchFamily="34" charset="0"/>
                <a:cs typeface="Arial" panose="020B0604020202020204" pitchFamily="34" charset="0"/>
              </a:rPr>
              <a:t>Dieu.14Les </a:t>
            </a:r>
            <a:r>
              <a:rPr lang="fr-FR" sz="2900" b="1" dirty="0">
                <a:latin typeface="Arial" panose="020B0604020202020204" pitchFamily="34" charset="0"/>
                <a:cs typeface="Arial" panose="020B0604020202020204" pitchFamily="34" charset="0"/>
              </a:rPr>
              <a:t>peuples que vous allez chasser écoutent les charlatans et ceux qui lisent dans le ciel. Le Seigneur votre Dieu ne veut pas de cela pour vous</a:t>
            </a:r>
          </a:p>
          <a:p>
            <a:pPr algn="just"/>
            <a:r>
              <a:rPr lang="fr-FR" sz="2900" b="1" dirty="0">
                <a:latin typeface="Arial" panose="020B0604020202020204" pitchFamily="34" charset="0"/>
                <a:cs typeface="Arial" panose="020B0604020202020204" pitchFamily="34" charset="0"/>
              </a:rPr>
              <a:t>Esaïe </a:t>
            </a:r>
            <a:r>
              <a:rPr lang="fr-FR" sz="2900" b="1" dirty="0" smtClean="0">
                <a:latin typeface="Arial" panose="020B0604020202020204" pitchFamily="34" charset="0"/>
                <a:cs typeface="Arial" panose="020B0604020202020204" pitchFamily="34" charset="0"/>
              </a:rPr>
              <a:t>8v19 Lorsqu’on </a:t>
            </a:r>
            <a:r>
              <a:rPr lang="fr-FR" sz="2900" b="1" dirty="0">
                <a:latin typeface="Arial" panose="020B0604020202020204" pitchFamily="34" charset="0"/>
                <a:cs typeface="Arial" panose="020B0604020202020204" pitchFamily="34" charset="0"/>
              </a:rPr>
              <a:t>viendra vous dire : « Allez donc consulter ceux qui évoquent les esprits, ceux qui prédisent l’avenir, ceux qui chuchotent et marmottent ! Les peuples ne doivent-ils pas consulter leurs dieux et s’adresser aux morts en faveur des vivants ? »</a:t>
            </a:r>
          </a:p>
          <a:p>
            <a:endParaRPr lang="fr-FR" dirty="0"/>
          </a:p>
        </p:txBody>
      </p:sp>
    </p:spTree>
    <p:extLst>
      <p:ext uri="{BB962C8B-B14F-4D97-AF65-F5344CB8AC3E}">
        <p14:creationId xmlns:p14="http://schemas.microsoft.com/office/powerpoint/2010/main" val="1239459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par>
                                <p:cTn id="28" presetID="26" presetClass="entr" presetSubtype="0" fill="hold" nodeType="withEffect">
                                  <p:stCondLst>
                                    <p:cond delay="0"/>
                                  </p:stCondLst>
                                  <p:childTnLst>
                                    <p:set>
                                      <p:cBhvr>
                                        <p:cTn id="29" dur="1" fill="hold">
                                          <p:stCondLst>
                                            <p:cond delay="0"/>
                                          </p:stCondLst>
                                        </p:cTn>
                                        <p:tgtEl>
                                          <p:spTgt spid="3">
                                            <p:txEl>
                                              <p:pRg st="1" end="1"/>
                                            </p:txEl>
                                          </p:spTgt>
                                        </p:tgtEl>
                                        <p:attrNameLst>
                                          <p:attrName>style.visibility</p:attrName>
                                        </p:attrNameLst>
                                      </p:cBhvr>
                                      <p:to>
                                        <p:strVal val="visible"/>
                                      </p:to>
                                    </p:set>
                                    <p:animEffect transition="in" filter="wipe(down)">
                                      <p:cBhvr>
                                        <p:cTn id="30" dur="580">
                                          <p:stCondLst>
                                            <p:cond delay="0"/>
                                          </p:stCondLst>
                                        </p:cTn>
                                        <p:tgtEl>
                                          <p:spTgt spid="3">
                                            <p:txEl>
                                              <p:pRg st="1" end="1"/>
                                            </p:txEl>
                                          </p:spTgt>
                                        </p:tgtEl>
                                      </p:cBhvr>
                                    </p:animEffect>
                                    <p:anim calcmode="lin" valueType="num">
                                      <p:cBhvr>
                                        <p:cTn id="31"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1" end="1"/>
                                            </p:txEl>
                                          </p:spTgt>
                                        </p:tgtEl>
                                      </p:cBhvr>
                                      <p:to x="100000" y="60000"/>
                                    </p:animScale>
                                    <p:animScale>
                                      <p:cBhvr>
                                        <p:cTn id="37" dur="166" decel="50000">
                                          <p:stCondLst>
                                            <p:cond delay="676"/>
                                          </p:stCondLst>
                                        </p:cTn>
                                        <p:tgtEl>
                                          <p:spTgt spid="3">
                                            <p:txEl>
                                              <p:pRg st="1" end="1"/>
                                            </p:txEl>
                                          </p:spTgt>
                                        </p:tgtEl>
                                      </p:cBhvr>
                                      <p:to x="100000" y="100000"/>
                                    </p:animScale>
                                    <p:animScale>
                                      <p:cBhvr>
                                        <p:cTn id="38" dur="26">
                                          <p:stCondLst>
                                            <p:cond delay="1312"/>
                                          </p:stCondLst>
                                        </p:cTn>
                                        <p:tgtEl>
                                          <p:spTgt spid="3">
                                            <p:txEl>
                                              <p:pRg st="1" end="1"/>
                                            </p:txEl>
                                          </p:spTgt>
                                        </p:tgtEl>
                                      </p:cBhvr>
                                      <p:to x="100000" y="80000"/>
                                    </p:animScale>
                                    <p:animScale>
                                      <p:cBhvr>
                                        <p:cTn id="39" dur="166" decel="50000">
                                          <p:stCondLst>
                                            <p:cond delay="1338"/>
                                          </p:stCondLst>
                                        </p:cTn>
                                        <p:tgtEl>
                                          <p:spTgt spid="3">
                                            <p:txEl>
                                              <p:pRg st="1" end="1"/>
                                            </p:txEl>
                                          </p:spTgt>
                                        </p:tgtEl>
                                      </p:cBhvr>
                                      <p:to x="100000" y="100000"/>
                                    </p:animScale>
                                    <p:animScale>
                                      <p:cBhvr>
                                        <p:cTn id="40" dur="26">
                                          <p:stCondLst>
                                            <p:cond delay="1642"/>
                                          </p:stCondLst>
                                        </p:cTn>
                                        <p:tgtEl>
                                          <p:spTgt spid="3">
                                            <p:txEl>
                                              <p:pRg st="1" end="1"/>
                                            </p:txEl>
                                          </p:spTgt>
                                        </p:tgtEl>
                                      </p:cBhvr>
                                      <p:to x="100000" y="90000"/>
                                    </p:animScale>
                                    <p:animScale>
                                      <p:cBhvr>
                                        <p:cTn id="41" dur="166" decel="50000">
                                          <p:stCondLst>
                                            <p:cond delay="1668"/>
                                          </p:stCondLst>
                                        </p:cTn>
                                        <p:tgtEl>
                                          <p:spTgt spid="3">
                                            <p:txEl>
                                              <p:pRg st="1" end="1"/>
                                            </p:txEl>
                                          </p:spTgt>
                                        </p:tgtEl>
                                      </p:cBhvr>
                                      <p:to x="100000" y="100000"/>
                                    </p:animScale>
                                    <p:animScale>
                                      <p:cBhvr>
                                        <p:cTn id="42" dur="26">
                                          <p:stCondLst>
                                            <p:cond delay="1808"/>
                                          </p:stCondLst>
                                        </p:cTn>
                                        <p:tgtEl>
                                          <p:spTgt spid="3">
                                            <p:txEl>
                                              <p:pRg st="1" end="1"/>
                                            </p:txEl>
                                          </p:spTgt>
                                        </p:tgtEl>
                                      </p:cBhvr>
                                      <p:to x="100000" y="95000"/>
                                    </p:animScale>
                                    <p:animScale>
                                      <p:cBhvr>
                                        <p:cTn id="43" dur="166" decel="50000">
                                          <p:stCondLst>
                                            <p:cond delay="1834"/>
                                          </p:stCondLst>
                                        </p:cTn>
                                        <p:tgtEl>
                                          <p:spTgt spid="3">
                                            <p:txEl>
                                              <p:pRg st="1" end="1"/>
                                            </p:txEl>
                                          </p:spTgt>
                                        </p:tgtEl>
                                      </p:cBhvr>
                                      <p:to x="100000" y="100000"/>
                                    </p:animScale>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childTnLst>
                                    <p:set>
                                      <p:cBhvr>
                                        <p:cTn id="47" dur="1" fill="hold">
                                          <p:stCondLst>
                                            <p:cond delay="0"/>
                                          </p:stCondLst>
                                        </p:cTn>
                                        <p:tgtEl>
                                          <p:spTgt spid="3">
                                            <p:txEl>
                                              <p:pRg st="2" end="2"/>
                                            </p:txEl>
                                          </p:spTgt>
                                        </p:tgtEl>
                                        <p:attrNameLst>
                                          <p:attrName>style.visibility</p:attrName>
                                        </p:attrNameLst>
                                      </p:cBhvr>
                                      <p:to>
                                        <p:strVal val="visible"/>
                                      </p:to>
                                    </p:set>
                                    <p:animEffect transition="in" filter="fade">
                                      <p:cBhvr>
                                        <p:cTn id="48" dur="2000"/>
                                        <p:tgtEl>
                                          <p:spTgt spid="3">
                                            <p:txEl>
                                              <p:pRg st="2" end="2"/>
                                            </p:txEl>
                                          </p:spTgt>
                                        </p:tgtEl>
                                      </p:cBhvr>
                                    </p:animEffect>
                                    <p:anim calcmode="lin" valueType="num">
                                      <p:cBhvr>
                                        <p:cTn id="4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50" dur="2000" fill="hold"/>
                                        <p:tgtEl>
                                          <p:spTgt spid="3">
                                            <p:txEl>
                                              <p:pRg st="2" end="2"/>
                                            </p:txEl>
                                          </p:spTgt>
                                        </p:tgtEl>
                                        <p:attrNameLst>
                                          <p:attrName>ppt_h</p:attrName>
                                        </p:attrNameLst>
                                      </p:cBhvr>
                                      <p:tavLst>
                                        <p:tav tm="0">
                                          <p:val>
                                            <p:strVal val="#ppt_h"/>
                                          </p:val>
                                        </p:tav>
                                        <p:tav tm="100000">
                                          <p:val>
                                            <p:strVal val="#ppt_h"/>
                                          </p:val>
                                        </p:tav>
                                      </p:tavLst>
                                    </p:anim>
                                  </p:childTnLst>
                                </p:cTn>
                              </p:par>
                              <p:par>
                                <p:cTn id="51" presetID="45" presetClass="entr" presetSubtype="0" fill="hold" nodeType="withEffect">
                                  <p:stCondLst>
                                    <p:cond delay="0"/>
                                  </p:stCondLst>
                                  <p:childTnLst>
                                    <p:set>
                                      <p:cBhvr>
                                        <p:cTn id="52" dur="1" fill="hold">
                                          <p:stCondLst>
                                            <p:cond delay="0"/>
                                          </p:stCondLst>
                                        </p:cTn>
                                        <p:tgtEl>
                                          <p:spTgt spid="3">
                                            <p:txEl>
                                              <p:pRg st="3" end="3"/>
                                            </p:txEl>
                                          </p:spTgt>
                                        </p:tgtEl>
                                        <p:attrNameLst>
                                          <p:attrName>style.visibility</p:attrName>
                                        </p:attrNameLst>
                                      </p:cBhvr>
                                      <p:to>
                                        <p:strVal val="visible"/>
                                      </p:to>
                                    </p:set>
                                    <p:animEffect transition="in" filter="fade">
                                      <p:cBhvr>
                                        <p:cTn id="53" dur="2000"/>
                                        <p:tgtEl>
                                          <p:spTgt spid="3">
                                            <p:txEl>
                                              <p:pRg st="3" end="3"/>
                                            </p:txEl>
                                          </p:spTgt>
                                        </p:tgtEl>
                                      </p:cBhvr>
                                    </p:animEffect>
                                    <p:anim calcmode="lin" valueType="num">
                                      <p:cBhvr>
                                        <p:cTn id="54"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55"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nodeType="clickEffect">
                                  <p:stCondLst>
                                    <p:cond delay="0"/>
                                  </p:stCondLst>
                                  <p:childTnLst>
                                    <p:set>
                                      <p:cBhvr>
                                        <p:cTn id="59" dur="1" fill="hold">
                                          <p:stCondLst>
                                            <p:cond delay="0"/>
                                          </p:stCondLst>
                                        </p:cTn>
                                        <p:tgtEl>
                                          <p:spTgt spid="3">
                                            <p:txEl>
                                              <p:pRg st="4" end="4"/>
                                            </p:txEl>
                                          </p:spTgt>
                                        </p:tgtEl>
                                        <p:attrNameLst>
                                          <p:attrName>style.visibility</p:attrName>
                                        </p:attrNameLst>
                                      </p:cBhvr>
                                      <p:to>
                                        <p:strVal val="visible"/>
                                      </p:to>
                                    </p:set>
                                    <p:animEffect transition="in" filter="fade">
                                      <p:cBhvr>
                                        <p:cTn id="60" dur="1000"/>
                                        <p:tgtEl>
                                          <p:spTgt spid="3">
                                            <p:txEl>
                                              <p:pRg st="4" end="4"/>
                                            </p:txEl>
                                          </p:spTgt>
                                        </p:tgtEl>
                                      </p:cBhvr>
                                    </p:animEffect>
                                    <p:anim calcmode="lin" valueType="num">
                                      <p:cBhvr>
                                        <p:cTn id="6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02872" y="734785"/>
            <a:ext cx="10863942" cy="6186309"/>
          </a:xfrm>
          <a:prstGeom prst="rect">
            <a:avLst/>
          </a:prstGeom>
        </p:spPr>
        <p:txBody>
          <a:bodyPr wrap="square">
            <a:spAutoFit/>
          </a:bodyPr>
          <a:lstStyle/>
          <a:p>
            <a:r>
              <a:rPr lang="fr-FR" dirty="0" smtClean="0"/>
              <a:t>Quelques précautions à prendre vu l’importance du sujet.</a:t>
            </a:r>
          </a:p>
          <a:p>
            <a:r>
              <a:rPr lang="fr-FR" dirty="0" smtClean="0"/>
              <a:t>Voici quelques citations</a:t>
            </a:r>
            <a:endParaRPr lang="fr-FR" dirty="0" smtClean="0"/>
          </a:p>
          <a:p>
            <a:endParaRPr lang="fr-FR" dirty="0"/>
          </a:p>
          <a:p>
            <a:r>
              <a:rPr lang="fr-FR" b="1" dirty="0" smtClean="0">
                <a:solidFill>
                  <a:schemeClr val="tx1">
                    <a:lumMod val="75000"/>
                  </a:schemeClr>
                </a:solidFill>
              </a:rPr>
              <a:t>Dieu </a:t>
            </a:r>
            <a:r>
              <a:rPr lang="fr-FR" b="1" dirty="0">
                <a:solidFill>
                  <a:schemeClr val="tx1">
                    <a:lumMod val="75000"/>
                  </a:schemeClr>
                </a:solidFill>
              </a:rPr>
              <a:t>et le Diable désirent tous deux intervenir dans les affaires humaines ; le Diable choisit toujours bien son moment. </a:t>
            </a:r>
          </a:p>
          <a:p>
            <a:r>
              <a:rPr lang="fr-FR" b="1" dirty="0">
                <a:solidFill>
                  <a:schemeClr val="tx1">
                    <a:lumMod val="75000"/>
                  </a:schemeClr>
                </a:solidFill>
              </a:rPr>
              <a:t> </a:t>
            </a:r>
          </a:p>
          <a:p>
            <a:r>
              <a:rPr lang="fr-FR" b="1" dirty="0">
                <a:solidFill>
                  <a:schemeClr val="tx1">
                    <a:lumMod val="75000"/>
                  </a:schemeClr>
                </a:solidFill>
              </a:rPr>
              <a:t>Christian </a:t>
            </a:r>
            <a:r>
              <a:rPr lang="fr-FR" b="1" dirty="0" err="1">
                <a:solidFill>
                  <a:schemeClr val="tx1">
                    <a:lumMod val="75000"/>
                  </a:schemeClr>
                </a:solidFill>
              </a:rPr>
              <a:t>Bobin</a:t>
            </a:r>
            <a:r>
              <a:rPr lang="fr-FR" b="1" dirty="0">
                <a:solidFill>
                  <a:schemeClr val="tx1">
                    <a:lumMod val="75000"/>
                  </a:schemeClr>
                </a:solidFill>
              </a:rPr>
              <a:t>[modifier]</a:t>
            </a:r>
          </a:p>
          <a:p>
            <a:r>
              <a:rPr lang="fr-FR" b="1" dirty="0">
                <a:solidFill>
                  <a:schemeClr val="tx1">
                    <a:lumMod val="75000"/>
                  </a:schemeClr>
                </a:solidFill>
              </a:rPr>
              <a:t>Le diable sans aucun doute aime ce qui est fluide, rapide et lisse. .... l'angélisme, est sa vrai nature.</a:t>
            </a:r>
          </a:p>
          <a:p>
            <a:endParaRPr lang="fr-FR" b="1" dirty="0">
              <a:solidFill>
                <a:schemeClr val="tx1">
                  <a:lumMod val="75000"/>
                </a:schemeClr>
              </a:solidFill>
            </a:endParaRPr>
          </a:p>
          <a:p>
            <a:r>
              <a:rPr lang="fr-FR" b="1" dirty="0">
                <a:solidFill>
                  <a:schemeClr val="tx1">
                    <a:lumMod val="75000"/>
                  </a:schemeClr>
                </a:solidFill>
              </a:rPr>
              <a:t>Henri Heine[modifier]</a:t>
            </a:r>
          </a:p>
          <a:p>
            <a:r>
              <a:rPr lang="fr-FR" b="1" dirty="0">
                <a:solidFill>
                  <a:schemeClr val="tx1">
                    <a:lumMod val="75000"/>
                  </a:schemeClr>
                </a:solidFill>
              </a:rPr>
              <a:t>Le diable est froid, même comme amoureux, mais il n'est pas laid, car il peut prendre telle forme qu'il lui plaît.</a:t>
            </a:r>
          </a:p>
          <a:p>
            <a:r>
              <a:rPr lang="fr-FR" b="1" dirty="0">
                <a:solidFill>
                  <a:schemeClr val="tx1">
                    <a:lumMod val="75000"/>
                  </a:schemeClr>
                </a:solidFill>
              </a:rPr>
              <a:t>De l'Allemagne, Henri Heine, éd. Michel Lévy, 1855, t. 2, p. 106</a:t>
            </a:r>
          </a:p>
          <a:p>
            <a:endParaRPr lang="fr-FR" b="1" dirty="0">
              <a:solidFill>
                <a:schemeClr val="tx1">
                  <a:lumMod val="75000"/>
                </a:schemeClr>
              </a:solidFill>
            </a:endParaRPr>
          </a:p>
          <a:p>
            <a:r>
              <a:rPr lang="fr-FR" b="1" dirty="0">
                <a:solidFill>
                  <a:schemeClr val="tx1">
                    <a:lumMod val="75000"/>
                  </a:schemeClr>
                </a:solidFill>
              </a:rPr>
              <a:t>Mère Teresa[modifier]</a:t>
            </a:r>
          </a:p>
          <a:p>
            <a:r>
              <a:rPr lang="fr-FR" b="1" dirty="0">
                <a:solidFill>
                  <a:schemeClr val="tx1">
                    <a:lumMod val="75000"/>
                  </a:schemeClr>
                </a:solidFill>
              </a:rPr>
              <a:t>Le diable est le père des mensonges. Il n'apparaîtra pas comme un lion mais comme un ange de lumière</a:t>
            </a:r>
            <a:r>
              <a:rPr lang="fr-FR" b="1" dirty="0" smtClean="0">
                <a:solidFill>
                  <a:schemeClr val="tx1">
                    <a:lumMod val="75000"/>
                  </a:schemeClr>
                </a:solidFill>
              </a:rPr>
              <a:t>.</a:t>
            </a:r>
          </a:p>
          <a:p>
            <a:endParaRPr lang="fr-FR" b="1" dirty="0">
              <a:solidFill>
                <a:schemeClr val="tx1">
                  <a:lumMod val="75000"/>
                </a:schemeClr>
              </a:solidFill>
            </a:endParaRPr>
          </a:p>
          <a:p>
            <a:r>
              <a:rPr lang="fr-FR" b="1" dirty="0" smtClean="0">
                <a:solidFill>
                  <a:schemeClr val="tx1">
                    <a:lumMod val="75000"/>
                  </a:schemeClr>
                </a:solidFill>
              </a:rPr>
              <a:t>Charles Baudelaire</a:t>
            </a:r>
          </a:p>
          <a:p>
            <a:r>
              <a:rPr lang="fr-FR" b="1" dirty="0">
                <a:solidFill>
                  <a:schemeClr val="tx1">
                    <a:lumMod val="75000"/>
                  </a:schemeClr>
                </a:solidFill>
              </a:rPr>
              <a:t>La plus grande malice du diable est de faire croire </a:t>
            </a:r>
            <a:r>
              <a:rPr lang="fr-FR" b="1" dirty="0" smtClean="0">
                <a:solidFill>
                  <a:schemeClr val="tx1">
                    <a:lumMod val="75000"/>
                  </a:schemeClr>
                </a:solidFill>
              </a:rPr>
              <a:t>aux hommes qu'il </a:t>
            </a:r>
            <a:r>
              <a:rPr lang="fr-FR" b="1" dirty="0">
                <a:solidFill>
                  <a:schemeClr val="tx1">
                    <a:lumMod val="75000"/>
                  </a:schemeClr>
                </a:solidFill>
              </a:rPr>
              <a:t>n'existe pas.</a:t>
            </a:r>
          </a:p>
          <a:p>
            <a:endParaRPr lang="fr-FR" dirty="0"/>
          </a:p>
        </p:txBody>
      </p:sp>
    </p:spTree>
    <p:extLst>
      <p:ext uri="{BB962C8B-B14F-4D97-AF65-F5344CB8AC3E}">
        <p14:creationId xmlns:p14="http://schemas.microsoft.com/office/powerpoint/2010/main" val="61274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2000"/>
                                        <p:tgtEl>
                                          <p:spTgt spid="2">
                                            <p:txEl>
                                              <p:pRg st="3" end="3"/>
                                            </p:txEl>
                                          </p:spTgt>
                                        </p:tgtEl>
                                      </p:cBhvr>
                                    </p:animEffect>
                                    <p:anim calcmode="lin" valueType="num">
                                      <p:cBhvr>
                                        <p:cTn id="8" dur="2000" fill="hold"/>
                                        <p:tgtEl>
                                          <p:spTgt spid="2">
                                            <p:txEl>
                                              <p:pRg st="3" end="3"/>
                                            </p:txEl>
                                          </p:spTgt>
                                        </p:tgtEl>
                                        <p:attrNameLst>
                                          <p:attrName>ppt_w</p:attrName>
                                        </p:attrNameLst>
                                      </p:cBhvr>
                                      <p:tavLst>
                                        <p:tav tm="0" fmla="#ppt_w*sin(2.5*pi*$)">
                                          <p:val>
                                            <p:fltVal val="0"/>
                                          </p:val>
                                        </p:tav>
                                        <p:tav tm="100000">
                                          <p:val>
                                            <p:fltVal val="1"/>
                                          </p:val>
                                        </p:tav>
                                      </p:tavLst>
                                    </p:anim>
                                    <p:anim calcmode="lin" valueType="num">
                                      <p:cBhvr>
                                        <p:cTn id="9" dur="2000" fill="hold"/>
                                        <p:tgtEl>
                                          <p:spTgt spid="2">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2000"/>
                                        <p:tgtEl>
                                          <p:spTgt spid="2">
                                            <p:txEl>
                                              <p:pRg st="0" end="0"/>
                                            </p:txEl>
                                          </p:spTgt>
                                        </p:tgtEl>
                                      </p:cBhvr>
                                    </p:animEffect>
                                    <p:anim calcmode="lin" valueType="num">
                                      <p:cBhvr>
                                        <p:cTn id="15" dur="2000" fill="hold"/>
                                        <p:tgtEl>
                                          <p:spTgt spid="2">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2">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2000"/>
                                        <p:tgtEl>
                                          <p:spTgt spid="2">
                                            <p:txEl>
                                              <p:pRg st="1" end="1"/>
                                            </p:txEl>
                                          </p:spTgt>
                                        </p:tgtEl>
                                      </p:cBhvr>
                                    </p:animEffect>
                                    <p:anim calcmode="lin" valueType="num">
                                      <p:cBhvr>
                                        <p:cTn id="22" dur="2000" fill="hold"/>
                                        <p:tgtEl>
                                          <p:spTgt spid="2">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2">
                                            <p:txEl>
                                              <p:pRg st="1" end="1"/>
                                            </p:txEl>
                                          </p:spTgt>
                                        </p:tgtEl>
                                        <p:attrNameLst>
                                          <p:attrName>ppt_h</p:attrName>
                                        </p:attrNameLst>
                                      </p:cBhvr>
                                      <p:tavLst>
                                        <p:tav tm="0">
                                          <p:val>
                                            <p:strVal val="#ppt_h"/>
                                          </p:val>
                                        </p:tav>
                                        <p:tav tm="100000">
                                          <p:val>
                                            <p:strVal val="#ppt_h"/>
                                          </p:val>
                                        </p:tav>
                                      </p:tavLst>
                                    </p:anim>
                                  </p:childTnLst>
                                </p:cTn>
                              </p:par>
                              <p:par>
                                <p:cTn id="24" presetID="45" presetClass="entr" presetSubtype="0" fill="hold" nodeType="withEffect">
                                  <p:stCondLst>
                                    <p:cond delay="0"/>
                                  </p:stCondLst>
                                  <p:childTnLst>
                                    <p:set>
                                      <p:cBhvr>
                                        <p:cTn id="25" dur="1" fill="hold">
                                          <p:stCondLst>
                                            <p:cond delay="0"/>
                                          </p:stCondLst>
                                        </p:cTn>
                                        <p:tgtEl>
                                          <p:spTgt spid="2">
                                            <p:txEl>
                                              <p:pRg st="4" end="4"/>
                                            </p:txEl>
                                          </p:spTgt>
                                        </p:tgtEl>
                                        <p:attrNameLst>
                                          <p:attrName>style.visibility</p:attrName>
                                        </p:attrNameLst>
                                      </p:cBhvr>
                                      <p:to>
                                        <p:strVal val="visible"/>
                                      </p:to>
                                    </p:set>
                                    <p:animEffect transition="in" filter="fade">
                                      <p:cBhvr>
                                        <p:cTn id="26" dur="2000"/>
                                        <p:tgtEl>
                                          <p:spTgt spid="2">
                                            <p:txEl>
                                              <p:pRg st="4" end="4"/>
                                            </p:txEl>
                                          </p:spTgt>
                                        </p:tgtEl>
                                      </p:cBhvr>
                                    </p:animEffect>
                                    <p:anim calcmode="lin" valueType="num">
                                      <p:cBhvr>
                                        <p:cTn id="27" dur="2000" fill="hold"/>
                                        <p:tgtEl>
                                          <p:spTgt spid="2">
                                            <p:txEl>
                                              <p:pRg st="4" end="4"/>
                                            </p:txEl>
                                          </p:spTgt>
                                        </p:tgtEl>
                                        <p:attrNameLst>
                                          <p:attrName>ppt_w</p:attrName>
                                        </p:attrNameLst>
                                      </p:cBhvr>
                                      <p:tavLst>
                                        <p:tav tm="0" fmla="#ppt_w*sin(2.5*pi*$)">
                                          <p:val>
                                            <p:fltVal val="0"/>
                                          </p:val>
                                        </p:tav>
                                        <p:tav tm="100000">
                                          <p:val>
                                            <p:fltVal val="1"/>
                                          </p:val>
                                        </p:tav>
                                      </p:tavLst>
                                    </p:anim>
                                    <p:anim calcmode="lin" valueType="num">
                                      <p:cBhvr>
                                        <p:cTn id="28" dur="2000" fill="hold"/>
                                        <p:tgtEl>
                                          <p:spTgt spid="2">
                                            <p:txEl>
                                              <p:pRg st="4" end="4"/>
                                            </p:txEl>
                                          </p:spTgt>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Effect transition="in" filter="fade">
                                      <p:cBhvr>
                                        <p:cTn id="31" dur="2000"/>
                                        <p:tgtEl>
                                          <p:spTgt spid="2">
                                            <p:txEl>
                                              <p:pRg st="5" end="5"/>
                                            </p:txEl>
                                          </p:spTgt>
                                        </p:tgtEl>
                                      </p:cBhvr>
                                    </p:animEffect>
                                    <p:anim calcmode="lin" valueType="num">
                                      <p:cBhvr>
                                        <p:cTn id="32" dur="2000" fill="hold"/>
                                        <p:tgtEl>
                                          <p:spTgt spid="2">
                                            <p:txEl>
                                              <p:pRg st="5" end="5"/>
                                            </p:txEl>
                                          </p:spTgt>
                                        </p:tgtEl>
                                        <p:attrNameLst>
                                          <p:attrName>ppt_w</p:attrName>
                                        </p:attrNameLst>
                                      </p:cBhvr>
                                      <p:tavLst>
                                        <p:tav tm="0" fmla="#ppt_w*sin(2.5*pi*$)">
                                          <p:val>
                                            <p:fltVal val="0"/>
                                          </p:val>
                                        </p:tav>
                                        <p:tav tm="100000">
                                          <p:val>
                                            <p:fltVal val="1"/>
                                          </p:val>
                                        </p:tav>
                                      </p:tavLst>
                                    </p:anim>
                                    <p:anim calcmode="lin" valueType="num">
                                      <p:cBhvr>
                                        <p:cTn id="33" dur="2000" fill="hold"/>
                                        <p:tgtEl>
                                          <p:spTgt spid="2">
                                            <p:txEl>
                                              <p:pRg st="5" end="5"/>
                                            </p:txEl>
                                          </p:spTgt>
                                        </p:tgtEl>
                                        <p:attrNameLst>
                                          <p:attrName>ppt_h</p:attrName>
                                        </p:attrNameLst>
                                      </p:cBhvr>
                                      <p:tavLst>
                                        <p:tav tm="0">
                                          <p:val>
                                            <p:strVal val="#ppt_h"/>
                                          </p:val>
                                        </p:tav>
                                        <p:tav tm="100000">
                                          <p:val>
                                            <p:strVal val="#ppt_h"/>
                                          </p:val>
                                        </p:tav>
                                      </p:tavLst>
                                    </p:anim>
                                  </p:childTnLst>
                                </p:cTn>
                              </p:par>
                              <p:par>
                                <p:cTn id="34" presetID="45" presetClass="entr" presetSubtype="0" fill="hold" nodeType="withEffect">
                                  <p:stCondLst>
                                    <p:cond delay="0"/>
                                  </p:stCondLst>
                                  <p:childTnLst>
                                    <p:set>
                                      <p:cBhvr>
                                        <p:cTn id="35" dur="1" fill="hold">
                                          <p:stCondLst>
                                            <p:cond delay="0"/>
                                          </p:stCondLst>
                                        </p:cTn>
                                        <p:tgtEl>
                                          <p:spTgt spid="2">
                                            <p:txEl>
                                              <p:pRg st="6" end="6"/>
                                            </p:txEl>
                                          </p:spTgt>
                                        </p:tgtEl>
                                        <p:attrNameLst>
                                          <p:attrName>style.visibility</p:attrName>
                                        </p:attrNameLst>
                                      </p:cBhvr>
                                      <p:to>
                                        <p:strVal val="visible"/>
                                      </p:to>
                                    </p:set>
                                    <p:animEffect transition="in" filter="fade">
                                      <p:cBhvr>
                                        <p:cTn id="36" dur="2000"/>
                                        <p:tgtEl>
                                          <p:spTgt spid="2">
                                            <p:txEl>
                                              <p:pRg st="6" end="6"/>
                                            </p:txEl>
                                          </p:spTgt>
                                        </p:tgtEl>
                                      </p:cBhvr>
                                    </p:animEffect>
                                    <p:anim calcmode="lin" valueType="num">
                                      <p:cBhvr>
                                        <p:cTn id="37" dur="2000" fill="hold"/>
                                        <p:tgtEl>
                                          <p:spTgt spid="2">
                                            <p:txEl>
                                              <p:pRg st="6" end="6"/>
                                            </p:txEl>
                                          </p:spTgt>
                                        </p:tgtEl>
                                        <p:attrNameLst>
                                          <p:attrName>ppt_w</p:attrName>
                                        </p:attrNameLst>
                                      </p:cBhvr>
                                      <p:tavLst>
                                        <p:tav tm="0" fmla="#ppt_w*sin(2.5*pi*$)">
                                          <p:val>
                                            <p:fltVal val="0"/>
                                          </p:val>
                                        </p:tav>
                                        <p:tav tm="100000">
                                          <p:val>
                                            <p:fltVal val="1"/>
                                          </p:val>
                                        </p:tav>
                                      </p:tavLst>
                                    </p:anim>
                                    <p:anim calcmode="lin" valueType="num">
                                      <p:cBhvr>
                                        <p:cTn id="38" dur="2000" fill="hold"/>
                                        <p:tgtEl>
                                          <p:spTgt spid="2">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Effect transition="in" filter="fade">
                                      <p:cBhvr>
                                        <p:cTn id="43" dur="2000"/>
                                        <p:tgtEl>
                                          <p:spTgt spid="2">
                                            <p:txEl>
                                              <p:pRg st="8" end="8"/>
                                            </p:txEl>
                                          </p:spTgt>
                                        </p:tgtEl>
                                      </p:cBhvr>
                                    </p:animEffect>
                                    <p:anim calcmode="lin" valueType="num">
                                      <p:cBhvr>
                                        <p:cTn id="44" dur="2000" fill="hold"/>
                                        <p:tgtEl>
                                          <p:spTgt spid="2">
                                            <p:txEl>
                                              <p:pRg st="8" end="8"/>
                                            </p:txEl>
                                          </p:spTgt>
                                        </p:tgtEl>
                                        <p:attrNameLst>
                                          <p:attrName>ppt_w</p:attrName>
                                        </p:attrNameLst>
                                      </p:cBhvr>
                                      <p:tavLst>
                                        <p:tav tm="0" fmla="#ppt_w*sin(2.5*pi*$)">
                                          <p:val>
                                            <p:fltVal val="0"/>
                                          </p:val>
                                        </p:tav>
                                        <p:tav tm="100000">
                                          <p:val>
                                            <p:fltVal val="1"/>
                                          </p:val>
                                        </p:tav>
                                      </p:tavLst>
                                    </p:anim>
                                    <p:anim calcmode="lin" valueType="num">
                                      <p:cBhvr>
                                        <p:cTn id="45" dur="2000" fill="hold"/>
                                        <p:tgtEl>
                                          <p:spTgt spid="2">
                                            <p:txEl>
                                              <p:pRg st="8" end="8"/>
                                            </p:txEl>
                                          </p:spTgt>
                                        </p:tgtEl>
                                        <p:attrNameLst>
                                          <p:attrName>ppt_h</p:attrName>
                                        </p:attrNameLst>
                                      </p:cBhvr>
                                      <p:tavLst>
                                        <p:tav tm="0">
                                          <p:val>
                                            <p:strVal val="#ppt_h"/>
                                          </p:val>
                                        </p:tav>
                                        <p:tav tm="100000">
                                          <p:val>
                                            <p:strVal val="#ppt_h"/>
                                          </p:val>
                                        </p:tav>
                                      </p:tavLst>
                                    </p:anim>
                                  </p:childTnLst>
                                </p:cTn>
                              </p:par>
                              <p:par>
                                <p:cTn id="46" presetID="45" presetClass="entr" presetSubtype="0" fill="hold" nodeType="withEffect">
                                  <p:stCondLst>
                                    <p:cond delay="0"/>
                                  </p:stCondLst>
                                  <p:childTnLst>
                                    <p:set>
                                      <p:cBhvr>
                                        <p:cTn id="47" dur="1" fill="hold">
                                          <p:stCondLst>
                                            <p:cond delay="0"/>
                                          </p:stCondLst>
                                        </p:cTn>
                                        <p:tgtEl>
                                          <p:spTgt spid="2">
                                            <p:txEl>
                                              <p:pRg st="9" end="9"/>
                                            </p:txEl>
                                          </p:spTgt>
                                        </p:tgtEl>
                                        <p:attrNameLst>
                                          <p:attrName>style.visibility</p:attrName>
                                        </p:attrNameLst>
                                      </p:cBhvr>
                                      <p:to>
                                        <p:strVal val="visible"/>
                                      </p:to>
                                    </p:set>
                                    <p:animEffect transition="in" filter="fade">
                                      <p:cBhvr>
                                        <p:cTn id="48" dur="2000"/>
                                        <p:tgtEl>
                                          <p:spTgt spid="2">
                                            <p:txEl>
                                              <p:pRg st="9" end="9"/>
                                            </p:txEl>
                                          </p:spTgt>
                                        </p:tgtEl>
                                      </p:cBhvr>
                                    </p:animEffect>
                                    <p:anim calcmode="lin" valueType="num">
                                      <p:cBhvr>
                                        <p:cTn id="49" dur="2000" fill="hold"/>
                                        <p:tgtEl>
                                          <p:spTgt spid="2">
                                            <p:txEl>
                                              <p:pRg st="9" end="9"/>
                                            </p:txEl>
                                          </p:spTgt>
                                        </p:tgtEl>
                                        <p:attrNameLst>
                                          <p:attrName>ppt_w</p:attrName>
                                        </p:attrNameLst>
                                      </p:cBhvr>
                                      <p:tavLst>
                                        <p:tav tm="0" fmla="#ppt_w*sin(2.5*pi*$)">
                                          <p:val>
                                            <p:fltVal val="0"/>
                                          </p:val>
                                        </p:tav>
                                        <p:tav tm="100000">
                                          <p:val>
                                            <p:fltVal val="1"/>
                                          </p:val>
                                        </p:tav>
                                      </p:tavLst>
                                    </p:anim>
                                    <p:anim calcmode="lin" valueType="num">
                                      <p:cBhvr>
                                        <p:cTn id="50" dur="2000" fill="hold"/>
                                        <p:tgtEl>
                                          <p:spTgt spid="2">
                                            <p:txEl>
                                              <p:pRg st="9" end="9"/>
                                            </p:txEl>
                                          </p:spTgt>
                                        </p:tgtEl>
                                        <p:attrNameLst>
                                          <p:attrName>ppt_h</p:attrName>
                                        </p:attrNameLst>
                                      </p:cBhvr>
                                      <p:tavLst>
                                        <p:tav tm="0">
                                          <p:val>
                                            <p:strVal val="#ppt_h"/>
                                          </p:val>
                                        </p:tav>
                                        <p:tav tm="100000">
                                          <p:val>
                                            <p:strVal val="#ppt_h"/>
                                          </p:val>
                                        </p:tav>
                                      </p:tavLst>
                                    </p:anim>
                                  </p:childTnLst>
                                </p:cTn>
                              </p:par>
                              <p:par>
                                <p:cTn id="51" presetID="45" presetClass="entr" presetSubtype="0" fill="hold" nodeType="withEffect">
                                  <p:stCondLst>
                                    <p:cond delay="0"/>
                                  </p:stCondLst>
                                  <p:childTnLst>
                                    <p:set>
                                      <p:cBhvr>
                                        <p:cTn id="52" dur="1" fill="hold">
                                          <p:stCondLst>
                                            <p:cond delay="0"/>
                                          </p:stCondLst>
                                        </p:cTn>
                                        <p:tgtEl>
                                          <p:spTgt spid="2">
                                            <p:txEl>
                                              <p:pRg st="10" end="10"/>
                                            </p:txEl>
                                          </p:spTgt>
                                        </p:tgtEl>
                                        <p:attrNameLst>
                                          <p:attrName>style.visibility</p:attrName>
                                        </p:attrNameLst>
                                      </p:cBhvr>
                                      <p:to>
                                        <p:strVal val="visible"/>
                                      </p:to>
                                    </p:set>
                                    <p:animEffect transition="in" filter="fade">
                                      <p:cBhvr>
                                        <p:cTn id="53" dur="2000"/>
                                        <p:tgtEl>
                                          <p:spTgt spid="2">
                                            <p:txEl>
                                              <p:pRg st="10" end="10"/>
                                            </p:txEl>
                                          </p:spTgt>
                                        </p:tgtEl>
                                      </p:cBhvr>
                                    </p:animEffect>
                                    <p:anim calcmode="lin" valueType="num">
                                      <p:cBhvr>
                                        <p:cTn id="54" dur="2000" fill="hold"/>
                                        <p:tgtEl>
                                          <p:spTgt spid="2">
                                            <p:txEl>
                                              <p:pRg st="10" end="10"/>
                                            </p:txEl>
                                          </p:spTgt>
                                        </p:tgtEl>
                                        <p:attrNameLst>
                                          <p:attrName>ppt_w</p:attrName>
                                        </p:attrNameLst>
                                      </p:cBhvr>
                                      <p:tavLst>
                                        <p:tav tm="0" fmla="#ppt_w*sin(2.5*pi*$)">
                                          <p:val>
                                            <p:fltVal val="0"/>
                                          </p:val>
                                        </p:tav>
                                        <p:tav tm="100000">
                                          <p:val>
                                            <p:fltVal val="1"/>
                                          </p:val>
                                        </p:tav>
                                      </p:tavLst>
                                    </p:anim>
                                    <p:anim calcmode="lin" valueType="num">
                                      <p:cBhvr>
                                        <p:cTn id="55" dur="2000" fill="hold"/>
                                        <p:tgtEl>
                                          <p:spTgt spid="2">
                                            <p:txEl>
                                              <p:pRg st="10" end="10"/>
                                            </p:txEl>
                                          </p:spTgt>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nodeType="clickEffect">
                                  <p:stCondLst>
                                    <p:cond delay="0"/>
                                  </p:stCondLst>
                                  <p:childTnLst>
                                    <p:set>
                                      <p:cBhvr>
                                        <p:cTn id="59" dur="1" fill="hold">
                                          <p:stCondLst>
                                            <p:cond delay="0"/>
                                          </p:stCondLst>
                                        </p:cTn>
                                        <p:tgtEl>
                                          <p:spTgt spid="2">
                                            <p:txEl>
                                              <p:pRg st="12" end="12"/>
                                            </p:txEl>
                                          </p:spTgt>
                                        </p:tgtEl>
                                        <p:attrNameLst>
                                          <p:attrName>style.visibility</p:attrName>
                                        </p:attrNameLst>
                                      </p:cBhvr>
                                      <p:to>
                                        <p:strVal val="visible"/>
                                      </p:to>
                                    </p:set>
                                    <p:animEffect transition="in" filter="fade">
                                      <p:cBhvr>
                                        <p:cTn id="60" dur="2000"/>
                                        <p:tgtEl>
                                          <p:spTgt spid="2">
                                            <p:txEl>
                                              <p:pRg st="12" end="12"/>
                                            </p:txEl>
                                          </p:spTgt>
                                        </p:tgtEl>
                                      </p:cBhvr>
                                    </p:animEffect>
                                    <p:anim calcmode="lin" valueType="num">
                                      <p:cBhvr>
                                        <p:cTn id="61" dur="2000" fill="hold"/>
                                        <p:tgtEl>
                                          <p:spTgt spid="2">
                                            <p:txEl>
                                              <p:pRg st="12" end="12"/>
                                            </p:txEl>
                                          </p:spTgt>
                                        </p:tgtEl>
                                        <p:attrNameLst>
                                          <p:attrName>ppt_w</p:attrName>
                                        </p:attrNameLst>
                                      </p:cBhvr>
                                      <p:tavLst>
                                        <p:tav tm="0" fmla="#ppt_w*sin(2.5*pi*$)">
                                          <p:val>
                                            <p:fltVal val="0"/>
                                          </p:val>
                                        </p:tav>
                                        <p:tav tm="100000">
                                          <p:val>
                                            <p:fltVal val="1"/>
                                          </p:val>
                                        </p:tav>
                                      </p:tavLst>
                                    </p:anim>
                                    <p:anim calcmode="lin" valueType="num">
                                      <p:cBhvr>
                                        <p:cTn id="62" dur="2000" fill="hold"/>
                                        <p:tgtEl>
                                          <p:spTgt spid="2">
                                            <p:txEl>
                                              <p:pRg st="12" end="12"/>
                                            </p:txEl>
                                          </p:spTgt>
                                        </p:tgtEl>
                                        <p:attrNameLst>
                                          <p:attrName>ppt_h</p:attrName>
                                        </p:attrNameLst>
                                      </p:cBhvr>
                                      <p:tavLst>
                                        <p:tav tm="0">
                                          <p:val>
                                            <p:strVal val="#ppt_h"/>
                                          </p:val>
                                        </p:tav>
                                        <p:tav tm="100000">
                                          <p:val>
                                            <p:strVal val="#ppt_h"/>
                                          </p:val>
                                        </p:tav>
                                      </p:tavLst>
                                    </p:anim>
                                  </p:childTnLst>
                                </p:cTn>
                              </p:par>
                              <p:par>
                                <p:cTn id="63" presetID="45" presetClass="entr" presetSubtype="0" fill="hold" nodeType="withEffect">
                                  <p:stCondLst>
                                    <p:cond delay="0"/>
                                  </p:stCondLst>
                                  <p:childTnLst>
                                    <p:set>
                                      <p:cBhvr>
                                        <p:cTn id="64" dur="1" fill="hold">
                                          <p:stCondLst>
                                            <p:cond delay="0"/>
                                          </p:stCondLst>
                                        </p:cTn>
                                        <p:tgtEl>
                                          <p:spTgt spid="2">
                                            <p:txEl>
                                              <p:pRg st="13" end="13"/>
                                            </p:txEl>
                                          </p:spTgt>
                                        </p:tgtEl>
                                        <p:attrNameLst>
                                          <p:attrName>style.visibility</p:attrName>
                                        </p:attrNameLst>
                                      </p:cBhvr>
                                      <p:to>
                                        <p:strVal val="visible"/>
                                      </p:to>
                                    </p:set>
                                    <p:animEffect transition="in" filter="fade">
                                      <p:cBhvr>
                                        <p:cTn id="65" dur="2000"/>
                                        <p:tgtEl>
                                          <p:spTgt spid="2">
                                            <p:txEl>
                                              <p:pRg st="13" end="13"/>
                                            </p:txEl>
                                          </p:spTgt>
                                        </p:tgtEl>
                                      </p:cBhvr>
                                    </p:animEffect>
                                    <p:anim calcmode="lin" valueType="num">
                                      <p:cBhvr>
                                        <p:cTn id="66" dur="2000" fill="hold"/>
                                        <p:tgtEl>
                                          <p:spTgt spid="2">
                                            <p:txEl>
                                              <p:pRg st="13" end="13"/>
                                            </p:txEl>
                                          </p:spTgt>
                                        </p:tgtEl>
                                        <p:attrNameLst>
                                          <p:attrName>ppt_w</p:attrName>
                                        </p:attrNameLst>
                                      </p:cBhvr>
                                      <p:tavLst>
                                        <p:tav tm="0" fmla="#ppt_w*sin(2.5*pi*$)">
                                          <p:val>
                                            <p:fltVal val="0"/>
                                          </p:val>
                                        </p:tav>
                                        <p:tav tm="100000">
                                          <p:val>
                                            <p:fltVal val="1"/>
                                          </p:val>
                                        </p:tav>
                                      </p:tavLst>
                                    </p:anim>
                                    <p:anim calcmode="lin" valueType="num">
                                      <p:cBhvr>
                                        <p:cTn id="67" dur="2000" fill="hold"/>
                                        <p:tgtEl>
                                          <p:spTgt spid="2">
                                            <p:txEl>
                                              <p:pRg st="13" end="13"/>
                                            </p:txEl>
                                          </p:spTgt>
                                        </p:tgtEl>
                                        <p:attrNameLst>
                                          <p:attrName>ppt_h</p:attrName>
                                        </p:attrNameLst>
                                      </p:cBhvr>
                                      <p:tavLst>
                                        <p:tav tm="0">
                                          <p:val>
                                            <p:strVal val="#ppt_h"/>
                                          </p:val>
                                        </p:tav>
                                        <p:tav tm="100000">
                                          <p:val>
                                            <p:strVal val="#ppt_h"/>
                                          </p:val>
                                        </p:tav>
                                      </p:tavLst>
                                    </p:anim>
                                  </p:childTnLst>
                                </p:cTn>
                              </p:par>
                              <p:par>
                                <p:cTn id="68" presetID="45" presetClass="entr" presetSubtype="0" fill="hold" nodeType="withEffect">
                                  <p:stCondLst>
                                    <p:cond delay="0"/>
                                  </p:stCondLst>
                                  <p:childTnLst>
                                    <p:set>
                                      <p:cBhvr>
                                        <p:cTn id="69" dur="1" fill="hold">
                                          <p:stCondLst>
                                            <p:cond delay="0"/>
                                          </p:stCondLst>
                                        </p:cTn>
                                        <p:tgtEl>
                                          <p:spTgt spid="2">
                                            <p:txEl>
                                              <p:pRg st="15" end="15"/>
                                            </p:txEl>
                                          </p:spTgt>
                                        </p:tgtEl>
                                        <p:attrNameLst>
                                          <p:attrName>style.visibility</p:attrName>
                                        </p:attrNameLst>
                                      </p:cBhvr>
                                      <p:to>
                                        <p:strVal val="visible"/>
                                      </p:to>
                                    </p:set>
                                    <p:animEffect transition="in" filter="fade">
                                      <p:cBhvr>
                                        <p:cTn id="70" dur="2000"/>
                                        <p:tgtEl>
                                          <p:spTgt spid="2">
                                            <p:txEl>
                                              <p:pRg st="15" end="15"/>
                                            </p:txEl>
                                          </p:spTgt>
                                        </p:tgtEl>
                                      </p:cBhvr>
                                    </p:animEffect>
                                    <p:anim calcmode="lin" valueType="num">
                                      <p:cBhvr>
                                        <p:cTn id="71" dur="2000" fill="hold"/>
                                        <p:tgtEl>
                                          <p:spTgt spid="2">
                                            <p:txEl>
                                              <p:pRg st="15" end="15"/>
                                            </p:txEl>
                                          </p:spTgt>
                                        </p:tgtEl>
                                        <p:attrNameLst>
                                          <p:attrName>ppt_w</p:attrName>
                                        </p:attrNameLst>
                                      </p:cBhvr>
                                      <p:tavLst>
                                        <p:tav tm="0" fmla="#ppt_w*sin(2.5*pi*$)">
                                          <p:val>
                                            <p:fltVal val="0"/>
                                          </p:val>
                                        </p:tav>
                                        <p:tav tm="100000">
                                          <p:val>
                                            <p:fltVal val="1"/>
                                          </p:val>
                                        </p:tav>
                                      </p:tavLst>
                                    </p:anim>
                                    <p:anim calcmode="lin" valueType="num">
                                      <p:cBhvr>
                                        <p:cTn id="72" dur="2000" fill="hold"/>
                                        <p:tgtEl>
                                          <p:spTgt spid="2">
                                            <p:txEl>
                                              <p:pRg st="15" end="15"/>
                                            </p:txEl>
                                          </p:spTgt>
                                        </p:tgtEl>
                                        <p:attrNameLst>
                                          <p:attrName>ppt_h</p:attrName>
                                        </p:attrNameLst>
                                      </p:cBhvr>
                                      <p:tavLst>
                                        <p:tav tm="0">
                                          <p:val>
                                            <p:strVal val="#ppt_h"/>
                                          </p:val>
                                        </p:tav>
                                        <p:tav tm="100000">
                                          <p:val>
                                            <p:strVal val="#ppt_h"/>
                                          </p:val>
                                        </p:tav>
                                      </p:tavLst>
                                    </p:anim>
                                  </p:childTnLst>
                                </p:cTn>
                              </p:par>
                              <p:par>
                                <p:cTn id="73" presetID="45" presetClass="entr" presetSubtype="0" fill="hold" nodeType="withEffect">
                                  <p:stCondLst>
                                    <p:cond delay="0"/>
                                  </p:stCondLst>
                                  <p:childTnLst>
                                    <p:set>
                                      <p:cBhvr>
                                        <p:cTn id="74" dur="1" fill="hold">
                                          <p:stCondLst>
                                            <p:cond delay="0"/>
                                          </p:stCondLst>
                                        </p:cTn>
                                        <p:tgtEl>
                                          <p:spTgt spid="2">
                                            <p:txEl>
                                              <p:pRg st="16" end="16"/>
                                            </p:txEl>
                                          </p:spTgt>
                                        </p:tgtEl>
                                        <p:attrNameLst>
                                          <p:attrName>style.visibility</p:attrName>
                                        </p:attrNameLst>
                                      </p:cBhvr>
                                      <p:to>
                                        <p:strVal val="visible"/>
                                      </p:to>
                                    </p:set>
                                    <p:animEffect transition="in" filter="fade">
                                      <p:cBhvr>
                                        <p:cTn id="75" dur="2000"/>
                                        <p:tgtEl>
                                          <p:spTgt spid="2">
                                            <p:txEl>
                                              <p:pRg st="16" end="16"/>
                                            </p:txEl>
                                          </p:spTgt>
                                        </p:tgtEl>
                                      </p:cBhvr>
                                    </p:animEffect>
                                    <p:anim calcmode="lin" valueType="num">
                                      <p:cBhvr>
                                        <p:cTn id="76" dur="2000" fill="hold"/>
                                        <p:tgtEl>
                                          <p:spTgt spid="2">
                                            <p:txEl>
                                              <p:pRg st="16" end="16"/>
                                            </p:txEl>
                                          </p:spTgt>
                                        </p:tgtEl>
                                        <p:attrNameLst>
                                          <p:attrName>ppt_w</p:attrName>
                                        </p:attrNameLst>
                                      </p:cBhvr>
                                      <p:tavLst>
                                        <p:tav tm="0" fmla="#ppt_w*sin(2.5*pi*$)">
                                          <p:val>
                                            <p:fltVal val="0"/>
                                          </p:val>
                                        </p:tav>
                                        <p:tav tm="100000">
                                          <p:val>
                                            <p:fltVal val="1"/>
                                          </p:val>
                                        </p:tav>
                                      </p:tavLst>
                                    </p:anim>
                                    <p:anim calcmode="lin" valueType="num">
                                      <p:cBhvr>
                                        <p:cTn id="77" dur="2000" fill="hold"/>
                                        <p:tgtEl>
                                          <p:spTgt spid="2">
                                            <p:txEl>
                                              <p:pRg st="16" end="16"/>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Que dit la PAROLE DE DIEU???? 2</a:t>
            </a:r>
            <a:endParaRPr lang="fr-FR" dirty="0"/>
          </a:p>
        </p:txBody>
      </p:sp>
      <p:sp>
        <p:nvSpPr>
          <p:cNvPr id="3" name="Espace réservé du contenu 2"/>
          <p:cNvSpPr>
            <a:spLocks noGrp="1"/>
          </p:cNvSpPr>
          <p:nvPr>
            <p:ph idx="1"/>
          </p:nvPr>
        </p:nvSpPr>
        <p:spPr/>
        <p:txBody>
          <a:bodyPr>
            <a:normAutofit fontScale="85000" lnSpcReduction="20000"/>
          </a:bodyPr>
          <a:lstStyle/>
          <a:p>
            <a:r>
              <a:rPr lang="fr-FR" dirty="0"/>
              <a:t>Galates 5v19 </a:t>
            </a:r>
            <a:endParaRPr lang="fr-FR" dirty="0" smtClean="0"/>
          </a:p>
          <a:p>
            <a:r>
              <a:rPr lang="fr-FR" b="1" dirty="0"/>
              <a:t>Tout le monde voit bien ce qui procède de l’homme livré à lui-même : l’immoralité, les pratiques dégradantes et la débauche, </a:t>
            </a:r>
            <a:r>
              <a:rPr lang="fr-FR" b="1" dirty="0" smtClean="0"/>
              <a:t>l’adoration </a:t>
            </a:r>
            <a:r>
              <a:rPr lang="fr-FR" b="1" dirty="0"/>
              <a:t>des idoles et la magie, les haines, les querelles, la jalousie, les accès de colère, les rivalités, les dissensions, les divisions, </a:t>
            </a:r>
            <a:r>
              <a:rPr lang="fr-FR" b="1" dirty="0" smtClean="0"/>
              <a:t>l’envie</a:t>
            </a:r>
            <a:r>
              <a:rPr lang="fr-FR" b="1" dirty="0"/>
              <a:t>, l’ivrognerie, les orgies et autres choses de ce genre. Je ne puis que répéter ce que j’ai déjà déclaré à ce sujet : ceux qui commettent de telles actions n’auront aucune part à l’héritage du royaume de Dieu.</a:t>
            </a:r>
          </a:p>
          <a:p>
            <a:r>
              <a:rPr lang="fr-FR" dirty="0"/>
              <a:t>2Cor </a:t>
            </a:r>
            <a:r>
              <a:rPr lang="fr-FR" b="1" dirty="0"/>
              <a:t>11v14-15:Ces hommes-là sont de faux apôtres, des ouvriers malhonnêtes déguisés en apôtres de Christ. 14Cela n’a rien d’étonnant : Satan lui-même ne se déguise-t-il pas en ange de lumière ? 15Il n’est donc pas surprenant que ses agents aussi se déguisent en serviteurs de ce qui est juste. Mais ils auront la fin que méritent leurs œuvres.</a:t>
            </a:r>
          </a:p>
          <a:p>
            <a:r>
              <a:rPr lang="fr-FR" dirty="0" err="1"/>
              <a:t>Apoca</a:t>
            </a:r>
            <a:r>
              <a:rPr lang="fr-FR" dirty="0"/>
              <a:t> 21v8, 22v15</a:t>
            </a:r>
          </a:p>
          <a:p>
            <a:endParaRPr lang="fr-FR" dirty="0"/>
          </a:p>
        </p:txBody>
      </p:sp>
    </p:spTree>
    <p:extLst>
      <p:ext uri="{BB962C8B-B14F-4D97-AF65-F5344CB8AC3E}">
        <p14:creationId xmlns:p14="http://schemas.microsoft.com/office/powerpoint/2010/main" val="341707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fr-FR" smtClean="0"/>
              <a:t>Fin</a:t>
            </a:r>
            <a:endParaRPr lang="fr-FR"/>
          </a:p>
        </p:txBody>
      </p:sp>
    </p:spTree>
    <p:extLst>
      <p:ext uri="{BB962C8B-B14F-4D97-AF65-F5344CB8AC3E}">
        <p14:creationId xmlns:p14="http://schemas.microsoft.com/office/powerpoint/2010/main" val="297202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Ce que croit la foi chrétienne et ce que croit le spiritisme</a:t>
            </a:r>
            <a:endParaRPr lang="fr-FR" dirty="0"/>
          </a:p>
        </p:txBody>
      </p:sp>
      <p:sp>
        <p:nvSpPr>
          <p:cNvPr id="3" name="Espace réservé du contenu 2"/>
          <p:cNvSpPr>
            <a:spLocks noGrp="1"/>
          </p:cNvSpPr>
          <p:nvPr>
            <p:ph idx="1"/>
          </p:nvPr>
        </p:nvSpPr>
        <p:spPr>
          <a:xfrm>
            <a:off x="1763486" y="1393372"/>
            <a:ext cx="9768342" cy="5578928"/>
          </a:xfrm>
        </p:spPr>
        <p:txBody>
          <a:bodyPr>
            <a:noAutofit/>
          </a:bodyPr>
          <a:lstStyle/>
          <a:p>
            <a:r>
              <a:rPr lang="fr-FR" sz="1400" b="1" dirty="0" smtClean="0">
                <a:solidFill>
                  <a:schemeClr val="tx2"/>
                </a:solidFill>
              </a:rPr>
              <a:t>La foi C croit que la Bible a été inspirée par Dieu</a:t>
            </a:r>
          </a:p>
          <a:p>
            <a:r>
              <a:rPr lang="fr-FR" sz="1400" b="1" dirty="0" smtClean="0">
                <a:solidFill>
                  <a:schemeClr val="tx2"/>
                </a:solidFill>
              </a:rPr>
              <a:t>La FC croit que Jésus a enseigné la totalité de la Révélation et qu’il ne reste plus rien à révéler </a:t>
            </a:r>
          </a:p>
          <a:p>
            <a:endParaRPr lang="fr-FR" sz="1400" b="1" dirty="0" smtClean="0">
              <a:solidFill>
                <a:schemeClr val="tx2"/>
              </a:solidFill>
            </a:endParaRPr>
          </a:p>
          <a:p>
            <a:r>
              <a:rPr lang="fr-FR" sz="1400" b="1" dirty="0" smtClean="0">
                <a:solidFill>
                  <a:schemeClr val="tx2"/>
                </a:solidFill>
              </a:rPr>
              <a:t>La FC croit dans le mystère de la Très Sainte Trinité. </a:t>
            </a:r>
          </a:p>
          <a:p>
            <a:r>
              <a:rPr lang="fr-FR" sz="1400" b="1" dirty="0" smtClean="0">
                <a:solidFill>
                  <a:schemeClr val="tx2"/>
                </a:solidFill>
              </a:rPr>
              <a:t>La FC croit que Dieu est Créateur de tout, un Être unique</a:t>
            </a:r>
          </a:p>
          <a:p>
            <a:r>
              <a:rPr lang="fr-FR" sz="1400" b="1" dirty="0" smtClean="0">
                <a:solidFill>
                  <a:schemeClr val="tx2"/>
                </a:solidFill>
              </a:rPr>
              <a:t>La foi C croit en l’existence des anges et des démons</a:t>
            </a:r>
          </a:p>
          <a:p>
            <a:endParaRPr lang="fr-FR" sz="1400" b="1" dirty="0" smtClean="0">
              <a:solidFill>
                <a:schemeClr val="tx2"/>
              </a:solidFill>
            </a:endParaRPr>
          </a:p>
          <a:p>
            <a:r>
              <a:rPr lang="fr-FR" sz="1400" b="1" dirty="0" smtClean="0">
                <a:solidFill>
                  <a:schemeClr val="tx2"/>
                </a:solidFill>
              </a:rPr>
              <a:t>Le spirite croit que la Bible est remplie d’erreurs et de contradictions et qu’elle n’a jamais été inspirée par Dieu</a:t>
            </a:r>
          </a:p>
          <a:p>
            <a:r>
              <a:rPr lang="fr-FR" sz="1400" b="1" dirty="0" smtClean="0">
                <a:solidFill>
                  <a:schemeClr val="tx2"/>
                </a:solidFill>
              </a:rPr>
              <a:t>Le spirite proclame que le spiritisme est la troisième révélation, destinée à rectifier et même à remplacer l’Évangile du Christ.</a:t>
            </a:r>
          </a:p>
          <a:p>
            <a:r>
              <a:rPr lang="fr-FR" sz="1400" b="1" dirty="0" smtClean="0">
                <a:solidFill>
                  <a:schemeClr val="tx2"/>
                </a:solidFill>
              </a:rPr>
              <a:t>Le spirite nie cet auguste mystère.</a:t>
            </a:r>
          </a:p>
          <a:p>
            <a:r>
              <a:rPr lang="fr-FR" sz="1400" b="1" dirty="0" smtClean="0">
                <a:solidFill>
                  <a:schemeClr val="tx2"/>
                </a:solidFill>
              </a:rPr>
              <a:t>Le spirite affirme que les hommes sont des particules de Dieu (véritable panthéisme).</a:t>
            </a:r>
          </a:p>
          <a:p>
            <a:r>
              <a:rPr lang="fr-FR" sz="1400" b="1" dirty="0" smtClean="0">
                <a:solidFill>
                  <a:schemeClr val="tx2"/>
                </a:solidFill>
              </a:rPr>
              <a:t>Pas d’anges mais des esprits humains évolués</a:t>
            </a:r>
            <a:endParaRPr lang="fr-FR" sz="1400" b="1" dirty="0">
              <a:solidFill>
                <a:schemeClr val="tx2"/>
              </a:solidFill>
            </a:endParaRPr>
          </a:p>
        </p:txBody>
      </p:sp>
    </p:spTree>
    <p:extLst>
      <p:ext uri="{BB962C8B-B14F-4D97-AF65-F5344CB8AC3E}">
        <p14:creationId xmlns:p14="http://schemas.microsoft.com/office/powerpoint/2010/main" val="382373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Effect transition="in" filter="wipe(down)">
                                      <p:cBhvr>
                                        <p:cTn id="25" dur="580">
                                          <p:stCondLst>
                                            <p:cond delay="0"/>
                                          </p:stCondLst>
                                        </p:cTn>
                                        <p:tgtEl>
                                          <p:spTgt spid="3">
                                            <p:txEl>
                                              <p:pRg st="0" end="0"/>
                                            </p:txEl>
                                          </p:spTgt>
                                        </p:tgtEl>
                                      </p:cBhvr>
                                    </p:animEffect>
                                    <p:anim calcmode="lin" valueType="num">
                                      <p:cBhvr>
                                        <p:cTn id="2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0" end="0"/>
                                            </p:txEl>
                                          </p:spTgt>
                                        </p:tgtEl>
                                      </p:cBhvr>
                                      <p:to x="100000" y="60000"/>
                                    </p:animScale>
                                    <p:animScale>
                                      <p:cBhvr>
                                        <p:cTn id="32" dur="166" decel="50000">
                                          <p:stCondLst>
                                            <p:cond delay="676"/>
                                          </p:stCondLst>
                                        </p:cTn>
                                        <p:tgtEl>
                                          <p:spTgt spid="3">
                                            <p:txEl>
                                              <p:pRg st="0" end="0"/>
                                            </p:txEl>
                                          </p:spTgt>
                                        </p:tgtEl>
                                      </p:cBhvr>
                                      <p:to x="100000" y="100000"/>
                                    </p:animScale>
                                    <p:animScale>
                                      <p:cBhvr>
                                        <p:cTn id="33" dur="26">
                                          <p:stCondLst>
                                            <p:cond delay="1312"/>
                                          </p:stCondLst>
                                        </p:cTn>
                                        <p:tgtEl>
                                          <p:spTgt spid="3">
                                            <p:txEl>
                                              <p:pRg st="0" end="0"/>
                                            </p:txEl>
                                          </p:spTgt>
                                        </p:tgtEl>
                                      </p:cBhvr>
                                      <p:to x="100000" y="80000"/>
                                    </p:animScale>
                                    <p:animScale>
                                      <p:cBhvr>
                                        <p:cTn id="34" dur="166" decel="50000">
                                          <p:stCondLst>
                                            <p:cond delay="1338"/>
                                          </p:stCondLst>
                                        </p:cTn>
                                        <p:tgtEl>
                                          <p:spTgt spid="3">
                                            <p:txEl>
                                              <p:pRg st="0" end="0"/>
                                            </p:txEl>
                                          </p:spTgt>
                                        </p:tgtEl>
                                      </p:cBhvr>
                                      <p:to x="100000" y="100000"/>
                                    </p:animScale>
                                    <p:animScale>
                                      <p:cBhvr>
                                        <p:cTn id="35" dur="26">
                                          <p:stCondLst>
                                            <p:cond delay="1642"/>
                                          </p:stCondLst>
                                        </p:cTn>
                                        <p:tgtEl>
                                          <p:spTgt spid="3">
                                            <p:txEl>
                                              <p:pRg st="0" end="0"/>
                                            </p:txEl>
                                          </p:spTgt>
                                        </p:tgtEl>
                                      </p:cBhvr>
                                      <p:to x="100000" y="90000"/>
                                    </p:animScale>
                                    <p:animScale>
                                      <p:cBhvr>
                                        <p:cTn id="36" dur="166" decel="50000">
                                          <p:stCondLst>
                                            <p:cond delay="1668"/>
                                          </p:stCondLst>
                                        </p:cTn>
                                        <p:tgtEl>
                                          <p:spTgt spid="3">
                                            <p:txEl>
                                              <p:pRg st="0" end="0"/>
                                            </p:txEl>
                                          </p:spTgt>
                                        </p:tgtEl>
                                      </p:cBhvr>
                                      <p:to x="100000" y="100000"/>
                                    </p:animScale>
                                    <p:animScale>
                                      <p:cBhvr>
                                        <p:cTn id="37" dur="26">
                                          <p:stCondLst>
                                            <p:cond delay="1808"/>
                                          </p:stCondLst>
                                        </p:cTn>
                                        <p:tgtEl>
                                          <p:spTgt spid="3">
                                            <p:txEl>
                                              <p:pRg st="0" end="0"/>
                                            </p:txEl>
                                          </p:spTgt>
                                        </p:tgtEl>
                                      </p:cBhvr>
                                      <p:to x="100000" y="95000"/>
                                    </p:animScale>
                                    <p:animScale>
                                      <p:cBhvr>
                                        <p:cTn id="38" dur="166" decel="50000">
                                          <p:stCondLst>
                                            <p:cond delay="1834"/>
                                          </p:stCondLst>
                                        </p:cTn>
                                        <p:tgtEl>
                                          <p:spTgt spid="3">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1" end="1"/>
                                            </p:txEl>
                                          </p:spTgt>
                                        </p:tgtEl>
                                        <p:attrNameLst>
                                          <p:attrName>style.visibility</p:attrName>
                                        </p:attrNameLst>
                                      </p:cBhvr>
                                      <p:to>
                                        <p:strVal val="visible"/>
                                      </p:to>
                                    </p:set>
                                    <p:animEffect transition="in" filter="wipe(down)">
                                      <p:cBhvr>
                                        <p:cTn id="43" dur="580">
                                          <p:stCondLst>
                                            <p:cond delay="0"/>
                                          </p:stCondLst>
                                        </p:cTn>
                                        <p:tgtEl>
                                          <p:spTgt spid="3">
                                            <p:txEl>
                                              <p:pRg st="1" end="1"/>
                                            </p:txEl>
                                          </p:spTgt>
                                        </p:tgtEl>
                                      </p:cBhvr>
                                    </p:animEffect>
                                    <p:anim calcmode="lin" valueType="num">
                                      <p:cBhvr>
                                        <p:cTn id="4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1" end="1"/>
                                            </p:txEl>
                                          </p:spTgt>
                                        </p:tgtEl>
                                      </p:cBhvr>
                                      <p:to x="100000" y="60000"/>
                                    </p:animScale>
                                    <p:animScale>
                                      <p:cBhvr>
                                        <p:cTn id="50" dur="166" decel="50000">
                                          <p:stCondLst>
                                            <p:cond delay="676"/>
                                          </p:stCondLst>
                                        </p:cTn>
                                        <p:tgtEl>
                                          <p:spTgt spid="3">
                                            <p:txEl>
                                              <p:pRg st="1" end="1"/>
                                            </p:txEl>
                                          </p:spTgt>
                                        </p:tgtEl>
                                      </p:cBhvr>
                                      <p:to x="100000" y="100000"/>
                                    </p:animScale>
                                    <p:animScale>
                                      <p:cBhvr>
                                        <p:cTn id="51" dur="26">
                                          <p:stCondLst>
                                            <p:cond delay="1312"/>
                                          </p:stCondLst>
                                        </p:cTn>
                                        <p:tgtEl>
                                          <p:spTgt spid="3">
                                            <p:txEl>
                                              <p:pRg st="1" end="1"/>
                                            </p:txEl>
                                          </p:spTgt>
                                        </p:tgtEl>
                                      </p:cBhvr>
                                      <p:to x="100000" y="80000"/>
                                    </p:animScale>
                                    <p:animScale>
                                      <p:cBhvr>
                                        <p:cTn id="52" dur="166" decel="50000">
                                          <p:stCondLst>
                                            <p:cond delay="1338"/>
                                          </p:stCondLst>
                                        </p:cTn>
                                        <p:tgtEl>
                                          <p:spTgt spid="3">
                                            <p:txEl>
                                              <p:pRg st="1" end="1"/>
                                            </p:txEl>
                                          </p:spTgt>
                                        </p:tgtEl>
                                      </p:cBhvr>
                                      <p:to x="100000" y="100000"/>
                                    </p:animScale>
                                    <p:animScale>
                                      <p:cBhvr>
                                        <p:cTn id="53" dur="26">
                                          <p:stCondLst>
                                            <p:cond delay="1642"/>
                                          </p:stCondLst>
                                        </p:cTn>
                                        <p:tgtEl>
                                          <p:spTgt spid="3">
                                            <p:txEl>
                                              <p:pRg st="1" end="1"/>
                                            </p:txEl>
                                          </p:spTgt>
                                        </p:tgtEl>
                                      </p:cBhvr>
                                      <p:to x="100000" y="90000"/>
                                    </p:animScale>
                                    <p:animScale>
                                      <p:cBhvr>
                                        <p:cTn id="54" dur="166" decel="50000">
                                          <p:stCondLst>
                                            <p:cond delay="1668"/>
                                          </p:stCondLst>
                                        </p:cTn>
                                        <p:tgtEl>
                                          <p:spTgt spid="3">
                                            <p:txEl>
                                              <p:pRg st="1" end="1"/>
                                            </p:txEl>
                                          </p:spTgt>
                                        </p:tgtEl>
                                      </p:cBhvr>
                                      <p:to x="100000" y="100000"/>
                                    </p:animScale>
                                    <p:animScale>
                                      <p:cBhvr>
                                        <p:cTn id="55" dur="26">
                                          <p:stCondLst>
                                            <p:cond delay="1808"/>
                                          </p:stCondLst>
                                        </p:cTn>
                                        <p:tgtEl>
                                          <p:spTgt spid="3">
                                            <p:txEl>
                                              <p:pRg st="1" end="1"/>
                                            </p:txEl>
                                          </p:spTgt>
                                        </p:tgtEl>
                                      </p:cBhvr>
                                      <p:to x="100000" y="95000"/>
                                    </p:animScale>
                                    <p:animScale>
                                      <p:cBhvr>
                                        <p:cTn id="56" dur="166" decel="50000">
                                          <p:stCondLst>
                                            <p:cond delay="1834"/>
                                          </p:stCondLst>
                                        </p:cTn>
                                        <p:tgtEl>
                                          <p:spTgt spid="3">
                                            <p:txEl>
                                              <p:pRg st="1" end="1"/>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7" end="7"/>
                                            </p:txEl>
                                          </p:spTgt>
                                        </p:tgtEl>
                                        <p:attrNameLst>
                                          <p:attrName>style.visibility</p:attrName>
                                        </p:attrNameLst>
                                      </p:cBhvr>
                                      <p:to>
                                        <p:strVal val="visible"/>
                                      </p:to>
                                    </p:set>
                                    <p:animEffect transition="in" filter="wipe(down)">
                                      <p:cBhvr>
                                        <p:cTn id="115" dur="580">
                                          <p:stCondLst>
                                            <p:cond delay="0"/>
                                          </p:stCondLst>
                                        </p:cTn>
                                        <p:tgtEl>
                                          <p:spTgt spid="3">
                                            <p:txEl>
                                              <p:pRg st="7" end="7"/>
                                            </p:txEl>
                                          </p:spTgt>
                                        </p:tgtEl>
                                      </p:cBhvr>
                                    </p:animEffect>
                                    <p:anim calcmode="lin" valueType="num">
                                      <p:cBhvr>
                                        <p:cTn id="116"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7" end="7"/>
                                            </p:txEl>
                                          </p:spTgt>
                                        </p:tgtEl>
                                      </p:cBhvr>
                                      <p:to x="100000" y="60000"/>
                                    </p:animScale>
                                    <p:animScale>
                                      <p:cBhvr>
                                        <p:cTn id="122" dur="166" decel="50000">
                                          <p:stCondLst>
                                            <p:cond delay="676"/>
                                          </p:stCondLst>
                                        </p:cTn>
                                        <p:tgtEl>
                                          <p:spTgt spid="3">
                                            <p:txEl>
                                              <p:pRg st="7" end="7"/>
                                            </p:txEl>
                                          </p:spTgt>
                                        </p:tgtEl>
                                      </p:cBhvr>
                                      <p:to x="100000" y="100000"/>
                                    </p:animScale>
                                    <p:animScale>
                                      <p:cBhvr>
                                        <p:cTn id="123" dur="26">
                                          <p:stCondLst>
                                            <p:cond delay="1312"/>
                                          </p:stCondLst>
                                        </p:cTn>
                                        <p:tgtEl>
                                          <p:spTgt spid="3">
                                            <p:txEl>
                                              <p:pRg st="7" end="7"/>
                                            </p:txEl>
                                          </p:spTgt>
                                        </p:tgtEl>
                                      </p:cBhvr>
                                      <p:to x="100000" y="80000"/>
                                    </p:animScale>
                                    <p:animScale>
                                      <p:cBhvr>
                                        <p:cTn id="124" dur="166" decel="50000">
                                          <p:stCondLst>
                                            <p:cond delay="1338"/>
                                          </p:stCondLst>
                                        </p:cTn>
                                        <p:tgtEl>
                                          <p:spTgt spid="3">
                                            <p:txEl>
                                              <p:pRg st="7" end="7"/>
                                            </p:txEl>
                                          </p:spTgt>
                                        </p:tgtEl>
                                      </p:cBhvr>
                                      <p:to x="100000" y="100000"/>
                                    </p:animScale>
                                    <p:animScale>
                                      <p:cBhvr>
                                        <p:cTn id="125" dur="26">
                                          <p:stCondLst>
                                            <p:cond delay="1642"/>
                                          </p:stCondLst>
                                        </p:cTn>
                                        <p:tgtEl>
                                          <p:spTgt spid="3">
                                            <p:txEl>
                                              <p:pRg st="7" end="7"/>
                                            </p:txEl>
                                          </p:spTgt>
                                        </p:tgtEl>
                                      </p:cBhvr>
                                      <p:to x="100000" y="90000"/>
                                    </p:animScale>
                                    <p:animScale>
                                      <p:cBhvr>
                                        <p:cTn id="126" dur="166" decel="50000">
                                          <p:stCondLst>
                                            <p:cond delay="1668"/>
                                          </p:stCondLst>
                                        </p:cTn>
                                        <p:tgtEl>
                                          <p:spTgt spid="3">
                                            <p:txEl>
                                              <p:pRg st="7" end="7"/>
                                            </p:txEl>
                                          </p:spTgt>
                                        </p:tgtEl>
                                      </p:cBhvr>
                                      <p:to x="100000" y="100000"/>
                                    </p:animScale>
                                    <p:animScale>
                                      <p:cBhvr>
                                        <p:cTn id="127" dur="26">
                                          <p:stCondLst>
                                            <p:cond delay="1808"/>
                                          </p:stCondLst>
                                        </p:cTn>
                                        <p:tgtEl>
                                          <p:spTgt spid="3">
                                            <p:txEl>
                                              <p:pRg st="7" end="7"/>
                                            </p:txEl>
                                          </p:spTgt>
                                        </p:tgtEl>
                                      </p:cBhvr>
                                      <p:to x="100000" y="95000"/>
                                    </p:animScale>
                                    <p:animScale>
                                      <p:cBhvr>
                                        <p:cTn id="128" dur="166" decel="50000">
                                          <p:stCondLst>
                                            <p:cond delay="1834"/>
                                          </p:stCondLst>
                                        </p:cTn>
                                        <p:tgtEl>
                                          <p:spTgt spid="3">
                                            <p:txEl>
                                              <p:pRg st="7" end="7"/>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8" end="8"/>
                                            </p:txEl>
                                          </p:spTgt>
                                        </p:tgtEl>
                                        <p:attrNameLst>
                                          <p:attrName>style.visibility</p:attrName>
                                        </p:attrNameLst>
                                      </p:cBhvr>
                                      <p:to>
                                        <p:strVal val="visible"/>
                                      </p:to>
                                    </p:set>
                                    <p:animEffect transition="in" filter="wipe(down)">
                                      <p:cBhvr>
                                        <p:cTn id="133" dur="580">
                                          <p:stCondLst>
                                            <p:cond delay="0"/>
                                          </p:stCondLst>
                                        </p:cTn>
                                        <p:tgtEl>
                                          <p:spTgt spid="3">
                                            <p:txEl>
                                              <p:pRg st="8" end="8"/>
                                            </p:txEl>
                                          </p:spTgt>
                                        </p:tgtEl>
                                      </p:cBhvr>
                                    </p:animEffect>
                                    <p:anim calcmode="lin" valueType="num">
                                      <p:cBhvr>
                                        <p:cTn id="134"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8" end="8"/>
                                            </p:txEl>
                                          </p:spTgt>
                                        </p:tgtEl>
                                      </p:cBhvr>
                                      <p:to x="100000" y="60000"/>
                                    </p:animScale>
                                    <p:animScale>
                                      <p:cBhvr>
                                        <p:cTn id="140" dur="166" decel="50000">
                                          <p:stCondLst>
                                            <p:cond delay="676"/>
                                          </p:stCondLst>
                                        </p:cTn>
                                        <p:tgtEl>
                                          <p:spTgt spid="3">
                                            <p:txEl>
                                              <p:pRg st="8" end="8"/>
                                            </p:txEl>
                                          </p:spTgt>
                                        </p:tgtEl>
                                      </p:cBhvr>
                                      <p:to x="100000" y="100000"/>
                                    </p:animScale>
                                    <p:animScale>
                                      <p:cBhvr>
                                        <p:cTn id="141" dur="26">
                                          <p:stCondLst>
                                            <p:cond delay="1312"/>
                                          </p:stCondLst>
                                        </p:cTn>
                                        <p:tgtEl>
                                          <p:spTgt spid="3">
                                            <p:txEl>
                                              <p:pRg st="8" end="8"/>
                                            </p:txEl>
                                          </p:spTgt>
                                        </p:tgtEl>
                                      </p:cBhvr>
                                      <p:to x="100000" y="80000"/>
                                    </p:animScale>
                                    <p:animScale>
                                      <p:cBhvr>
                                        <p:cTn id="142" dur="166" decel="50000">
                                          <p:stCondLst>
                                            <p:cond delay="1338"/>
                                          </p:stCondLst>
                                        </p:cTn>
                                        <p:tgtEl>
                                          <p:spTgt spid="3">
                                            <p:txEl>
                                              <p:pRg st="8" end="8"/>
                                            </p:txEl>
                                          </p:spTgt>
                                        </p:tgtEl>
                                      </p:cBhvr>
                                      <p:to x="100000" y="100000"/>
                                    </p:animScale>
                                    <p:animScale>
                                      <p:cBhvr>
                                        <p:cTn id="143" dur="26">
                                          <p:stCondLst>
                                            <p:cond delay="1642"/>
                                          </p:stCondLst>
                                        </p:cTn>
                                        <p:tgtEl>
                                          <p:spTgt spid="3">
                                            <p:txEl>
                                              <p:pRg st="8" end="8"/>
                                            </p:txEl>
                                          </p:spTgt>
                                        </p:tgtEl>
                                      </p:cBhvr>
                                      <p:to x="100000" y="90000"/>
                                    </p:animScale>
                                    <p:animScale>
                                      <p:cBhvr>
                                        <p:cTn id="144" dur="166" decel="50000">
                                          <p:stCondLst>
                                            <p:cond delay="1668"/>
                                          </p:stCondLst>
                                        </p:cTn>
                                        <p:tgtEl>
                                          <p:spTgt spid="3">
                                            <p:txEl>
                                              <p:pRg st="8" end="8"/>
                                            </p:txEl>
                                          </p:spTgt>
                                        </p:tgtEl>
                                      </p:cBhvr>
                                      <p:to x="100000" y="100000"/>
                                    </p:animScale>
                                    <p:animScale>
                                      <p:cBhvr>
                                        <p:cTn id="145" dur="26">
                                          <p:stCondLst>
                                            <p:cond delay="1808"/>
                                          </p:stCondLst>
                                        </p:cTn>
                                        <p:tgtEl>
                                          <p:spTgt spid="3">
                                            <p:txEl>
                                              <p:pRg st="8" end="8"/>
                                            </p:txEl>
                                          </p:spTgt>
                                        </p:tgtEl>
                                      </p:cBhvr>
                                      <p:to x="100000" y="95000"/>
                                    </p:animScale>
                                    <p:animScale>
                                      <p:cBhvr>
                                        <p:cTn id="146" dur="166" decel="50000">
                                          <p:stCondLst>
                                            <p:cond delay="1834"/>
                                          </p:stCondLst>
                                        </p:cTn>
                                        <p:tgtEl>
                                          <p:spTgt spid="3">
                                            <p:txEl>
                                              <p:pRg st="8" end="8"/>
                                            </p:txEl>
                                          </p:spTgt>
                                        </p:tgtEl>
                                      </p:cBhvr>
                                      <p:to x="100000" y="100000"/>
                                    </p:animScale>
                                  </p:childTnLst>
                                </p:cTn>
                              </p:par>
                            </p:childTnLst>
                          </p:cTn>
                        </p:par>
                      </p:childTnLst>
                    </p:cTn>
                  </p:par>
                  <p:par>
                    <p:cTn id="147" fill="hold">
                      <p:stCondLst>
                        <p:cond delay="indefinite"/>
                      </p:stCondLst>
                      <p:childTnLst>
                        <p:par>
                          <p:cTn id="148" fill="hold">
                            <p:stCondLst>
                              <p:cond delay="0"/>
                            </p:stCondLst>
                            <p:childTnLst>
                              <p:par>
                                <p:cTn id="149" presetID="26" presetClass="entr" presetSubtype="0" fill="hold" grpId="0" nodeType="clickEffect">
                                  <p:stCondLst>
                                    <p:cond delay="0"/>
                                  </p:stCondLst>
                                  <p:childTnLst>
                                    <p:set>
                                      <p:cBhvr>
                                        <p:cTn id="150" dur="1" fill="hold">
                                          <p:stCondLst>
                                            <p:cond delay="0"/>
                                          </p:stCondLst>
                                        </p:cTn>
                                        <p:tgtEl>
                                          <p:spTgt spid="3">
                                            <p:txEl>
                                              <p:pRg st="9" end="9"/>
                                            </p:txEl>
                                          </p:spTgt>
                                        </p:tgtEl>
                                        <p:attrNameLst>
                                          <p:attrName>style.visibility</p:attrName>
                                        </p:attrNameLst>
                                      </p:cBhvr>
                                      <p:to>
                                        <p:strVal val="visible"/>
                                      </p:to>
                                    </p:set>
                                    <p:animEffect transition="in" filter="wipe(down)">
                                      <p:cBhvr>
                                        <p:cTn id="151" dur="580">
                                          <p:stCondLst>
                                            <p:cond delay="0"/>
                                          </p:stCondLst>
                                        </p:cTn>
                                        <p:tgtEl>
                                          <p:spTgt spid="3">
                                            <p:txEl>
                                              <p:pRg st="9" end="9"/>
                                            </p:txEl>
                                          </p:spTgt>
                                        </p:tgtEl>
                                      </p:cBhvr>
                                    </p:animEffect>
                                    <p:anim calcmode="lin" valueType="num">
                                      <p:cBhvr>
                                        <p:cTn id="152" dur="1822" tmFilter="0,0; 0.14,0.36; 0.43,0.73; 0.71,0.91; 1.0,1.0">
                                          <p:stCondLst>
                                            <p:cond delay="0"/>
                                          </p:stCondLst>
                                        </p:cTn>
                                        <p:tgtEl>
                                          <p:spTgt spid="3">
                                            <p:txEl>
                                              <p:pRg st="9" end="9"/>
                                            </p:txEl>
                                          </p:spTgt>
                                        </p:tgtEl>
                                        <p:attrNameLst>
                                          <p:attrName>ppt_x</p:attrName>
                                        </p:attrNameLst>
                                      </p:cBhvr>
                                      <p:tavLst>
                                        <p:tav tm="0">
                                          <p:val>
                                            <p:strVal val="#ppt_x-0.25"/>
                                          </p:val>
                                        </p:tav>
                                        <p:tav tm="100000">
                                          <p:val>
                                            <p:strVal val="#ppt_x"/>
                                          </p:val>
                                        </p:tav>
                                      </p:tavLst>
                                    </p:anim>
                                    <p:anim calcmode="lin" valueType="num">
                                      <p:cBhvr>
                                        <p:cTn id="153" dur="664" tmFilter="0.0,0.0; 0.25,0.07; 0.50,0.2; 0.75,0.467; 1.0,1.0">
                                          <p:stCondLst>
                                            <p:cond delay="0"/>
                                          </p:stCondLst>
                                        </p:cTn>
                                        <p:tgtEl>
                                          <p:spTgt spid="3">
                                            <p:txEl>
                                              <p:pRg st="9" end="9"/>
                                            </p:txEl>
                                          </p:spTgt>
                                        </p:tgtEl>
                                        <p:attrNameLst>
                                          <p:attrName>ppt_y</p:attrName>
                                        </p:attrNameLst>
                                      </p:cBhvr>
                                      <p:tavLst>
                                        <p:tav tm="0" fmla="#ppt_y-sin(pi*$)/3">
                                          <p:val>
                                            <p:fltVal val="0.5"/>
                                          </p:val>
                                        </p:tav>
                                        <p:tav tm="100000">
                                          <p:val>
                                            <p:fltVal val="1"/>
                                          </p:val>
                                        </p:tav>
                                      </p:tavLst>
                                    </p:anim>
                                    <p:anim calcmode="lin" valueType="num">
                                      <p:cBhvr>
                                        <p:cTn id="154" dur="664" tmFilter="0, 0; 0.125,0.2665; 0.25,0.4; 0.375,0.465; 0.5,0.5;  0.625,0.535; 0.75,0.6; 0.875,0.7335; 1,1">
                                          <p:stCondLst>
                                            <p:cond delay="664"/>
                                          </p:stCondLst>
                                        </p:cTn>
                                        <p:tgtEl>
                                          <p:spTgt spid="3">
                                            <p:txEl>
                                              <p:pRg st="9" end="9"/>
                                            </p:txEl>
                                          </p:spTgt>
                                        </p:tgtEl>
                                        <p:attrNameLst>
                                          <p:attrName>ppt_y</p:attrName>
                                        </p:attrNameLst>
                                      </p:cBhvr>
                                      <p:tavLst>
                                        <p:tav tm="0" fmla="#ppt_y-sin(pi*$)/9">
                                          <p:val>
                                            <p:fltVal val="0"/>
                                          </p:val>
                                        </p:tav>
                                        <p:tav tm="100000">
                                          <p:val>
                                            <p:fltVal val="1"/>
                                          </p:val>
                                        </p:tav>
                                      </p:tavLst>
                                    </p:anim>
                                    <p:anim calcmode="lin" valueType="num">
                                      <p:cBhvr>
                                        <p:cTn id="155" dur="332" tmFilter="0, 0; 0.125,0.2665; 0.25,0.4; 0.375,0.465; 0.5,0.5;  0.625,0.535; 0.75,0.6; 0.875,0.7335; 1,1">
                                          <p:stCondLst>
                                            <p:cond delay="1324"/>
                                          </p:stCondLst>
                                        </p:cTn>
                                        <p:tgtEl>
                                          <p:spTgt spid="3">
                                            <p:txEl>
                                              <p:pRg st="9" end="9"/>
                                            </p:txEl>
                                          </p:spTgt>
                                        </p:tgtEl>
                                        <p:attrNameLst>
                                          <p:attrName>ppt_y</p:attrName>
                                        </p:attrNameLst>
                                      </p:cBhvr>
                                      <p:tavLst>
                                        <p:tav tm="0" fmla="#ppt_y-sin(pi*$)/27">
                                          <p:val>
                                            <p:fltVal val="0"/>
                                          </p:val>
                                        </p:tav>
                                        <p:tav tm="100000">
                                          <p:val>
                                            <p:fltVal val="1"/>
                                          </p:val>
                                        </p:tav>
                                      </p:tavLst>
                                    </p:anim>
                                    <p:anim calcmode="lin" valueType="num">
                                      <p:cBhvr>
                                        <p:cTn id="156" dur="164" tmFilter="0, 0; 0.125,0.2665; 0.25,0.4; 0.375,0.465; 0.5,0.5;  0.625,0.535; 0.75,0.6; 0.875,0.7335; 1,1">
                                          <p:stCondLst>
                                            <p:cond delay="1656"/>
                                          </p:stCondLst>
                                        </p:cTn>
                                        <p:tgtEl>
                                          <p:spTgt spid="3">
                                            <p:txEl>
                                              <p:pRg st="9" end="9"/>
                                            </p:txEl>
                                          </p:spTgt>
                                        </p:tgtEl>
                                        <p:attrNameLst>
                                          <p:attrName>ppt_y</p:attrName>
                                        </p:attrNameLst>
                                      </p:cBhvr>
                                      <p:tavLst>
                                        <p:tav tm="0" fmla="#ppt_y-sin(pi*$)/81">
                                          <p:val>
                                            <p:fltVal val="0"/>
                                          </p:val>
                                        </p:tav>
                                        <p:tav tm="100000">
                                          <p:val>
                                            <p:fltVal val="1"/>
                                          </p:val>
                                        </p:tav>
                                      </p:tavLst>
                                    </p:anim>
                                    <p:animScale>
                                      <p:cBhvr>
                                        <p:cTn id="157" dur="26">
                                          <p:stCondLst>
                                            <p:cond delay="650"/>
                                          </p:stCondLst>
                                        </p:cTn>
                                        <p:tgtEl>
                                          <p:spTgt spid="3">
                                            <p:txEl>
                                              <p:pRg st="9" end="9"/>
                                            </p:txEl>
                                          </p:spTgt>
                                        </p:tgtEl>
                                      </p:cBhvr>
                                      <p:to x="100000" y="60000"/>
                                    </p:animScale>
                                    <p:animScale>
                                      <p:cBhvr>
                                        <p:cTn id="158" dur="166" decel="50000">
                                          <p:stCondLst>
                                            <p:cond delay="676"/>
                                          </p:stCondLst>
                                        </p:cTn>
                                        <p:tgtEl>
                                          <p:spTgt spid="3">
                                            <p:txEl>
                                              <p:pRg st="9" end="9"/>
                                            </p:txEl>
                                          </p:spTgt>
                                        </p:tgtEl>
                                      </p:cBhvr>
                                      <p:to x="100000" y="100000"/>
                                    </p:animScale>
                                    <p:animScale>
                                      <p:cBhvr>
                                        <p:cTn id="159" dur="26">
                                          <p:stCondLst>
                                            <p:cond delay="1312"/>
                                          </p:stCondLst>
                                        </p:cTn>
                                        <p:tgtEl>
                                          <p:spTgt spid="3">
                                            <p:txEl>
                                              <p:pRg st="9" end="9"/>
                                            </p:txEl>
                                          </p:spTgt>
                                        </p:tgtEl>
                                      </p:cBhvr>
                                      <p:to x="100000" y="80000"/>
                                    </p:animScale>
                                    <p:animScale>
                                      <p:cBhvr>
                                        <p:cTn id="160" dur="166" decel="50000">
                                          <p:stCondLst>
                                            <p:cond delay="1338"/>
                                          </p:stCondLst>
                                        </p:cTn>
                                        <p:tgtEl>
                                          <p:spTgt spid="3">
                                            <p:txEl>
                                              <p:pRg st="9" end="9"/>
                                            </p:txEl>
                                          </p:spTgt>
                                        </p:tgtEl>
                                      </p:cBhvr>
                                      <p:to x="100000" y="100000"/>
                                    </p:animScale>
                                    <p:animScale>
                                      <p:cBhvr>
                                        <p:cTn id="161" dur="26">
                                          <p:stCondLst>
                                            <p:cond delay="1642"/>
                                          </p:stCondLst>
                                        </p:cTn>
                                        <p:tgtEl>
                                          <p:spTgt spid="3">
                                            <p:txEl>
                                              <p:pRg st="9" end="9"/>
                                            </p:txEl>
                                          </p:spTgt>
                                        </p:tgtEl>
                                      </p:cBhvr>
                                      <p:to x="100000" y="90000"/>
                                    </p:animScale>
                                    <p:animScale>
                                      <p:cBhvr>
                                        <p:cTn id="162" dur="166" decel="50000">
                                          <p:stCondLst>
                                            <p:cond delay="1668"/>
                                          </p:stCondLst>
                                        </p:cTn>
                                        <p:tgtEl>
                                          <p:spTgt spid="3">
                                            <p:txEl>
                                              <p:pRg st="9" end="9"/>
                                            </p:txEl>
                                          </p:spTgt>
                                        </p:tgtEl>
                                      </p:cBhvr>
                                      <p:to x="100000" y="100000"/>
                                    </p:animScale>
                                    <p:animScale>
                                      <p:cBhvr>
                                        <p:cTn id="163" dur="26">
                                          <p:stCondLst>
                                            <p:cond delay="1808"/>
                                          </p:stCondLst>
                                        </p:cTn>
                                        <p:tgtEl>
                                          <p:spTgt spid="3">
                                            <p:txEl>
                                              <p:pRg st="9" end="9"/>
                                            </p:txEl>
                                          </p:spTgt>
                                        </p:tgtEl>
                                      </p:cBhvr>
                                      <p:to x="100000" y="95000"/>
                                    </p:animScale>
                                    <p:animScale>
                                      <p:cBhvr>
                                        <p:cTn id="164" dur="166" decel="50000">
                                          <p:stCondLst>
                                            <p:cond delay="1834"/>
                                          </p:stCondLst>
                                        </p:cTn>
                                        <p:tgtEl>
                                          <p:spTgt spid="3">
                                            <p:txEl>
                                              <p:pRg st="9" end="9"/>
                                            </p:txEl>
                                          </p:spTgt>
                                        </p:tgtEl>
                                      </p:cBhvr>
                                      <p:to x="100000" y="100000"/>
                                    </p:animScale>
                                  </p:childTnLst>
                                </p:cTn>
                              </p:par>
                            </p:childTnLst>
                          </p:cTn>
                        </p:par>
                      </p:childTnLst>
                    </p:cTn>
                  </p:par>
                  <p:par>
                    <p:cTn id="165" fill="hold">
                      <p:stCondLst>
                        <p:cond delay="indefinite"/>
                      </p:stCondLst>
                      <p:childTnLst>
                        <p:par>
                          <p:cTn id="166" fill="hold">
                            <p:stCondLst>
                              <p:cond delay="0"/>
                            </p:stCondLst>
                            <p:childTnLst>
                              <p:par>
                                <p:cTn id="167" presetID="26" presetClass="entr" presetSubtype="0" fill="hold" grpId="0" nodeType="clickEffect">
                                  <p:stCondLst>
                                    <p:cond delay="0"/>
                                  </p:stCondLst>
                                  <p:childTnLst>
                                    <p:set>
                                      <p:cBhvr>
                                        <p:cTn id="168" dur="1" fill="hold">
                                          <p:stCondLst>
                                            <p:cond delay="0"/>
                                          </p:stCondLst>
                                        </p:cTn>
                                        <p:tgtEl>
                                          <p:spTgt spid="3">
                                            <p:txEl>
                                              <p:pRg st="10" end="10"/>
                                            </p:txEl>
                                          </p:spTgt>
                                        </p:tgtEl>
                                        <p:attrNameLst>
                                          <p:attrName>style.visibility</p:attrName>
                                        </p:attrNameLst>
                                      </p:cBhvr>
                                      <p:to>
                                        <p:strVal val="visible"/>
                                      </p:to>
                                    </p:set>
                                    <p:animEffect transition="in" filter="wipe(down)">
                                      <p:cBhvr>
                                        <p:cTn id="169" dur="580">
                                          <p:stCondLst>
                                            <p:cond delay="0"/>
                                          </p:stCondLst>
                                        </p:cTn>
                                        <p:tgtEl>
                                          <p:spTgt spid="3">
                                            <p:txEl>
                                              <p:pRg st="10" end="10"/>
                                            </p:txEl>
                                          </p:spTgt>
                                        </p:tgtEl>
                                      </p:cBhvr>
                                    </p:animEffect>
                                    <p:anim calcmode="lin" valueType="num">
                                      <p:cBhvr>
                                        <p:cTn id="170" dur="1822" tmFilter="0,0; 0.14,0.36; 0.43,0.73; 0.71,0.91; 1.0,1.0">
                                          <p:stCondLst>
                                            <p:cond delay="0"/>
                                          </p:stCondLst>
                                        </p:cTn>
                                        <p:tgtEl>
                                          <p:spTgt spid="3">
                                            <p:txEl>
                                              <p:pRg st="10" end="10"/>
                                            </p:txEl>
                                          </p:spTgt>
                                        </p:tgtEl>
                                        <p:attrNameLst>
                                          <p:attrName>ppt_x</p:attrName>
                                        </p:attrNameLst>
                                      </p:cBhvr>
                                      <p:tavLst>
                                        <p:tav tm="0">
                                          <p:val>
                                            <p:strVal val="#ppt_x-0.25"/>
                                          </p:val>
                                        </p:tav>
                                        <p:tav tm="100000">
                                          <p:val>
                                            <p:strVal val="#ppt_x"/>
                                          </p:val>
                                        </p:tav>
                                      </p:tavLst>
                                    </p:anim>
                                    <p:anim calcmode="lin" valueType="num">
                                      <p:cBhvr>
                                        <p:cTn id="171" dur="664" tmFilter="0.0,0.0; 0.25,0.07; 0.50,0.2; 0.75,0.467; 1.0,1.0">
                                          <p:stCondLst>
                                            <p:cond delay="0"/>
                                          </p:stCondLst>
                                        </p:cTn>
                                        <p:tgtEl>
                                          <p:spTgt spid="3">
                                            <p:txEl>
                                              <p:pRg st="10" end="10"/>
                                            </p:txEl>
                                          </p:spTgt>
                                        </p:tgtEl>
                                        <p:attrNameLst>
                                          <p:attrName>ppt_y</p:attrName>
                                        </p:attrNameLst>
                                      </p:cBhvr>
                                      <p:tavLst>
                                        <p:tav tm="0" fmla="#ppt_y-sin(pi*$)/3">
                                          <p:val>
                                            <p:fltVal val="0.5"/>
                                          </p:val>
                                        </p:tav>
                                        <p:tav tm="100000">
                                          <p:val>
                                            <p:fltVal val="1"/>
                                          </p:val>
                                        </p:tav>
                                      </p:tavLst>
                                    </p:anim>
                                    <p:anim calcmode="lin" valueType="num">
                                      <p:cBhvr>
                                        <p:cTn id="172" dur="664" tmFilter="0, 0; 0.125,0.2665; 0.25,0.4; 0.375,0.465; 0.5,0.5;  0.625,0.535; 0.75,0.6; 0.875,0.7335; 1,1">
                                          <p:stCondLst>
                                            <p:cond delay="664"/>
                                          </p:stCondLst>
                                        </p:cTn>
                                        <p:tgtEl>
                                          <p:spTgt spid="3">
                                            <p:txEl>
                                              <p:pRg st="10" end="10"/>
                                            </p:txEl>
                                          </p:spTgt>
                                        </p:tgtEl>
                                        <p:attrNameLst>
                                          <p:attrName>ppt_y</p:attrName>
                                        </p:attrNameLst>
                                      </p:cBhvr>
                                      <p:tavLst>
                                        <p:tav tm="0" fmla="#ppt_y-sin(pi*$)/9">
                                          <p:val>
                                            <p:fltVal val="0"/>
                                          </p:val>
                                        </p:tav>
                                        <p:tav tm="100000">
                                          <p:val>
                                            <p:fltVal val="1"/>
                                          </p:val>
                                        </p:tav>
                                      </p:tavLst>
                                    </p:anim>
                                    <p:anim calcmode="lin" valueType="num">
                                      <p:cBhvr>
                                        <p:cTn id="173" dur="332" tmFilter="0, 0; 0.125,0.2665; 0.25,0.4; 0.375,0.465; 0.5,0.5;  0.625,0.535; 0.75,0.6; 0.875,0.7335; 1,1">
                                          <p:stCondLst>
                                            <p:cond delay="1324"/>
                                          </p:stCondLst>
                                        </p:cTn>
                                        <p:tgtEl>
                                          <p:spTgt spid="3">
                                            <p:txEl>
                                              <p:pRg st="10" end="10"/>
                                            </p:txEl>
                                          </p:spTgt>
                                        </p:tgtEl>
                                        <p:attrNameLst>
                                          <p:attrName>ppt_y</p:attrName>
                                        </p:attrNameLst>
                                      </p:cBhvr>
                                      <p:tavLst>
                                        <p:tav tm="0" fmla="#ppt_y-sin(pi*$)/27">
                                          <p:val>
                                            <p:fltVal val="0"/>
                                          </p:val>
                                        </p:tav>
                                        <p:tav tm="100000">
                                          <p:val>
                                            <p:fltVal val="1"/>
                                          </p:val>
                                        </p:tav>
                                      </p:tavLst>
                                    </p:anim>
                                    <p:anim calcmode="lin" valueType="num">
                                      <p:cBhvr>
                                        <p:cTn id="174" dur="164" tmFilter="0, 0; 0.125,0.2665; 0.25,0.4; 0.375,0.465; 0.5,0.5;  0.625,0.535; 0.75,0.6; 0.875,0.7335; 1,1">
                                          <p:stCondLst>
                                            <p:cond delay="1656"/>
                                          </p:stCondLst>
                                        </p:cTn>
                                        <p:tgtEl>
                                          <p:spTgt spid="3">
                                            <p:txEl>
                                              <p:pRg st="10" end="10"/>
                                            </p:txEl>
                                          </p:spTgt>
                                        </p:tgtEl>
                                        <p:attrNameLst>
                                          <p:attrName>ppt_y</p:attrName>
                                        </p:attrNameLst>
                                      </p:cBhvr>
                                      <p:tavLst>
                                        <p:tav tm="0" fmla="#ppt_y-sin(pi*$)/81">
                                          <p:val>
                                            <p:fltVal val="0"/>
                                          </p:val>
                                        </p:tav>
                                        <p:tav tm="100000">
                                          <p:val>
                                            <p:fltVal val="1"/>
                                          </p:val>
                                        </p:tav>
                                      </p:tavLst>
                                    </p:anim>
                                    <p:animScale>
                                      <p:cBhvr>
                                        <p:cTn id="175" dur="26">
                                          <p:stCondLst>
                                            <p:cond delay="650"/>
                                          </p:stCondLst>
                                        </p:cTn>
                                        <p:tgtEl>
                                          <p:spTgt spid="3">
                                            <p:txEl>
                                              <p:pRg st="10" end="10"/>
                                            </p:txEl>
                                          </p:spTgt>
                                        </p:tgtEl>
                                      </p:cBhvr>
                                      <p:to x="100000" y="60000"/>
                                    </p:animScale>
                                    <p:animScale>
                                      <p:cBhvr>
                                        <p:cTn id="176" dur="166" decel="50000">
                                          <p:stCondLst>
                                            <p:cond delay="676"/>
                                          </p:stCondLst>
                                        </p:cTn>
                                        <p:tgtEl>
                                          <p:spTgt spid="3">
                                            <p:txEl>
                                              <p:pRg st="10" end="10"/>
                                            </p:txEl>
                                          </p:spTgt>
                                        </p:tgtEl>
                                      </p:cBhvr>
                                      <p:to x="100000" y="100000"/>
                                    </p:animScale>
                                    <p:animScale>
                                      <p:cBhvr>
                                        <p:cTn id="177" dur="26">
                                          <p:stCondLst>
                                            <p:cond delay="1312"/>
                                          </p:stCondLst>
                                        </p:cTn>
                                        <p:tgtEl>
                                          <p:spTgt spid="3">
                                            <p:txEl>
                                              <p:pRg st="10" end="10"/>
                                            </p:txEl>
                                          </p:spTgt>
                                        </p:tgtEl>
                                      </p:cBhvr>
                                      <p:to x="100000" y="80000"/>
                                    </p:animScale>
                                    <p:animScale>
                                      <p:cBhvr>
                                        <p:cTn id="178" dur="166" decel="50000">
                                          <p:stCondLst>
                                            <p:cond delay="1338"/>
                                          </p:stCondLst>
                                        </p:cTn>
                                        <p:tgtEl>
                                          <p:spTgt spid="3">
                                            <p:txEl>
                                              <p:pRg st="10" end="10"/>
                                            </p:txEl>
                                          </p:spTgt>
                                        </p:tgtEl>
                                      </p:cBhvr>
                                      <p:to x="100000" y="100000"/>
                                    </p:animScale>
                                    <p:animScale>
                                      <p:cBhvr>
                                        <p:cTn id="179" dur="26">
                                          <p:stCondLst>
                                            <p:cond delay="1642"/>
                                          </p:stCondLst>
                                        </p:cTn>
                                        <p:tgtEl>
                                          <p:spTgt spid="3">
                                            <p:txEl>
                                              <p:pRg st="10" end="10"/>
                                            </p:txEl>
                                          </p:spTgt>
                                        </p:tgtEl>
                                      </p:cBhvr>
                                      <p:to x="100000" y="90000"/>
                                    </p:animScale>
                                    <p:animScale>
                                      <p:cBhvr>
                                        <p:cTn id="180" dur="166" decel="50000">
                                          <p:stCondLst>
                                            <p:cond delay="1668"/>
                                          </p:stCondLst>
                                        </p:cTn>
                                        <p:tgtEl>
                                          <p:spTgt spid="3">
                                            <p:txEl>
                                              <p:pRg st="10" end="10"/>
                                            </p:txEl>
                                          </p:spTgt>
                                        </p:tgtEl>
                                      </p:cBhvr>
                                      <p:to x="100000" y="100000"/>
                                    </p:animScale>
                                    <p:animScale>
                                      <p:cBhvr>
                                        <p:cTn id="181" dur="26">
                                          <p:stCondLst>
                                            <p:cond delay="1808"/>
                                          </p:stCondLst>
                                        </p:cTn>
                                        <p:tgtEl>
                                          <p:spTgt spid="3">
                                            <p:txEl>
                                              <p:pRg st="10" end="10"/>
                                            </p:txEl>
                                          </p:spTgt>
                                        </p:tgtEl>
                                      </p:cBhvr>
                                      <p:to x="100000" y="95000"/>
                                    </p:animScale>
                                    <p:animScale>
                                      <p:cBhvr>
                                        <p:cTn id="182" dur="166" decel="50000">
                                          <p:stCondLst>
                                            <p:cond delay="1834"/>
                                          </p:stCondLst>
                                        </p:cTn>
                                        <p:tgtEl>
                                          <p:spTgt spid="3">
                                            <p:txEl>
                                              <p:pRg st="10" end="10"/>
                                            </p:txEl>
                                          </p:spTgt>
                                        </p:tgtEl>
                                      </p:cBhvr>
                                      <p:to x="100000" y="100000"/>
                                    </p:animScale>
                                  </p:childTnLst>
                                </p:cTn>
                              </p:par>
                            </p:childTnLst>
                          </p:cTn>
                        </p:par>
                      </p:childTnLst>
                    </p:cTn>
                  </p:par>
                  <p:par>
                    <p:cTn id="183" fill="hold">
                      <p:stCondLst>
                        <p:cond delay="indefinite"/>
                      </p:stCondLst>
                      <p:childTnLst>
                        <p:par>
                          <p:cTn id="184" fill="hold">
                            <p:stCondLst>
                              <p:cond delay="0"/>
                            </p:stCondLst>
                            <p:childTnLst>
                              <p:par>
                                <p:cTn id="185" presetID="26" presetClass="entr" presetSubtype="0" fill="hold" grpId="0" nodeType="clickEffect">
                                  <p:stCondLst>
                                    <p:cond delay="0"/>
                                  </p:stCondLst>
                                  <p:childTnLst>
                                    <p:set>
                                      <p:cBhvr>
                                        <p:cTn id="186" dur="1" fill="hold">
                                          <p:stCondLst>
                                            <p:cond delay="0"/>
                                          </p:stCondLst>
                                        </p:cTn>
                                        <p:tgtEl>
                                          <p:spTgt spid="3">
                                            <p:txEl>
                                              <p:pRg st="11" end="11"/>
                                            </p:txEl>
                                          </p:spTgt>
                                        </p:tgtEl>
                                        <p:attrNameLst>
                                          <p:attrName>style.visibility</p:attrName>
                                        </p:attrNameLst>
                                      </p:cBhvr>
                                      <p:to>
                                        <p:strVal val="visible"/>
                                      </p:to>
                                    </p:set>
                                    <p:animEffect transition="in" filter="wipe(down)">
                                      <p:cBhvr>
                                        <p:cTn id="187" dur="580">
                                          <p:stCondLst>
                                            <p:cond delay="0"/>
                                          </p:stCondLst>
                                        </p:cTn>
                                        <p:tgtEl>
                                          <p:spTgt spid="3">
                                            <p:txEl>
                                              <p:pRg st="11" end="11"/>
                                            </p:txEl>
                                          </p:spTgt>
                                        </p:tgtEl>
                                      </p:cBhvr>
                                    </p:animEffect>
                                    <p:anim calcmode="lin" valueType="num">
                                      <p:cBhvr>
                                        <p:cTn id="188" dur="1822" tmFilter="0,0; 0.14,0.36; 0.43,0.73; 0.71,0.91; 1.0,1.0">
                                          <p:stCondLst>
                                            <p:cond delay="0"/>
                                          </p:stCondLst>
                                        </p:cTn>
                                        <p:tgtEl>
                                          <p:spTgt spid="3">
                                            <p:txEl>
                                              <p:pRg st="11" end="11"/>
                                            </p:txEl>
                                          </p:spTgt>
                                        </p:tgtEl>
                                        <p:attrNameLst>
                                          <p:attrName>ppt_x</p:attrName>
                                        </p:attrNameLst>
                                      </p:cBhvr>
                                      <p:tavLst>
                                        <p:tav tm="0">
                                          <p:val>
                                            <p:strVal val="#ppt_x-0.25"/>
                                          </p:val>
                                        </p:tav>
                                        <p:tav tm="100000">
                                          <p:val>
                                            <p:strVal val="#ppt_x"/>
                                          </p:val>
                                        </p:tav>
                                      </p:tavLst>
                                    </p:anim>
                                    <p:anim calcmode="lin" valueType="num">
                                      <p:cBhvr>
                                        <p:cTn id="189" dur="664" tmFilter="0.0,0.0; 0.25,0.07; 0.50,0.2; 0.75,0.467; 1.0,1.0">
                                          <p:stCondLst>
                                            <p:cond delay="0"/>
                                          </p:stCondLst>
                                        </p:cTn>
                                        <p:tgtEl>
                                          <p:spTgt spid="3">
                                            <p:txEl>
                                              <p:pRg st="11" end="11"/>
                                            </p:txEl>
                                          </p:spTgt>
                                        </p:tgtEl>
                                        <p:attrNameLst>
                                          <p:attrName>ppt_y</p:attrName>
                                        </p:attrNameLst>
                                      </p:cBhvr>
                                      <p:tavLst>
                                        <p:tav tm="0" fmla="#ppt_y-sin(pi*$)/3">
                                          <p:val>
                                            <p:fltVal val="0.5"/>
                                          </p:val>
                                        </p:tav>
                                        <p:tav tm="100000">
                                          <p:val>
                                            <p:fltVal val="1"/>
                                          </p:val>
                                        </p:tav>
                                      </p:tavLst>
                                    </p:anim>
                                    <p:anim calcmode="lin" valueType="num">
                                      <p:cBhvr>
                                        <p:cTn id="190" dur="664" tmFilter="0, 0; 0.125,0.2665; 0.25,0.4; 0.375,0.465; 0.5,0.5;  0.625,0.535; 0.75,0.6; 0.875,0.7335; 1,1">
                                          <p:stCondLst>
                                            <p:cond delay="664"/>
                                          </p:stCondLst>
                                        </p:cTn>
                                        <p:tgtEl>
                                          <p:spTgt spid="3">
                                            <p:txEl>
                                              <p:pRg st="11" end="11"/>
                                            </p:txEl>
                                          </p:spTgt>
                                        </p:tgtEl>
                                        <p:attrNameLst>
                                          <p:attrName>ppt_y</p:attrName>
                                        </p:attrNameLst>
                                      </p:cBhvr>
                                      <p:tavLst>
                                        <p:tav tm="0" fmla="#ppt_y-sin(pi*$)/9">
                                          <p:val>
                                            <p:fltVal val="0"/>
                                          </p:val>
                                        </p:tav>
                                        <p:tav tm="100000">
                                          <p:val>
                                            <p:fltVal val="1"/>
                                          </p:val>
                                        </p:tav>
                                      </p:tavLst>
                                    </p:anim>
                                    <p:anim calcmode="lin" valueType="num">
                                      <p:cBhvr>
                                        <p:cTn id="191" dur="332" tmFilter="0, 0; 0.125,0.2665; 0.25,0.4; 0.375,0.465; 0.5,0.5;  0.625,0.535; 0.75,0.6; 0.875,0.7335; 1,1">
                                          <p:stCondLst>
                                            <p:cond delay="1324"/>
                                          </p:stCondLst>
                                        </p:cTn>
                                        <p:tgtEl>
                                          <p:spTgt spid="3">
                                            <p:txEl>
                                              <p:pRg st="11" end="11"/>
                                            </p:txEl>
                                          </p:spTgt>
                                        </p:tgtEl>
                                        <p:attrNameLst>
                                          <p:attrName>ppt_y</p:attrName>
                                        </p:attrNameLst>
                                      </p:cBhvr>
                                      <p:tavLst>
                                        <p:tav tm="0" fmla="#ppt_y-sin(pi*$)/27">
                                          <p:val>
                                            <p:fltVal val="0"/>
                                          </p:val>
                                        </p:tav>
                                        <p:tav tm="100000">
                                          <p:val>
                                            <p:fltVal val="1"/>
                                          </p:val>
                                        </p:tav>
                                      </p:tavLst>
                                    </p:anim>
                                    <p:anim calcmode="lin" valueType="num">
                                      <p:cBhvr>
                                        <p:cTn id="192" dur="164" tmFilter="0, 0; 0.125,0.2665; 0.25,0.4; 0.375,0.465; 0.5,0.5;  0.625,0.535; 0.75,0.6; 0.875,0.7335; 1,1">
                                          <p:stCondLst>
                                            <p:cond delay="1656"/>
                                          </p:stCondLst>
                                        </p:cTn>
                                        <p:tgtEl>
                                          <p:spTgt spid="3">
                                            <p:txEl>
                                              <p:pRg st="11" end="11"/>
                                            </p:txEl>
                                          </p:spTgt>
                                        </p:tgtEl>
                                        <p:attrNameLst>
                                          <p:attrName>ppt_y</p:attrName>
                                        </p:attrNameLst>
                                      </p:cBhvr>
                                      <p:tavLst>
                                        <p:tav tm="0" fmla="#ppt_y-sin(pi*$)/81">
                                          <p:val>
                                            <p:fltVal val="0"/>
                                          </p:val>
                                        </p:tav>
                                        <p:tav tm="100000">
                                          <p:val>
                                            <p:fltVal val="1"/>
                                          </p:val>
                                        </p:tav>
                                      </p:tavLst>
                                    </p:anim>
                                    <p:animScale>
                                      <p:cBhvr>
                                        <p:cTn id="193" dur="26">
                                          <p:stCondLst>
                                            <p:cond delay="650"/>
                                          </p:stCondLst>
                                        </p:cTn>
                                        <p:tgtEl>
                                          <p:spTgt spid="3">
                                            <p:txEl>
                                              <p:pRg st="11" end="11"/>
                                            </p:txEl>
                                          </p:spTgt>
                                        </p:tgtEl>
                                      </p:cBhvr>
                                      <p:to x="100000" y="60000"/>
                                    </p:animScale>
                                    <p:animScale>
                                      <p:cBhvr>
                                        <p:cTn id="194" dur="166" decel="50000">
                                          <p:stCondLst>
                                            <p:cond delay="676"/>
                                          </p:stCondLst>
                                        </p:cTn>
                                        <p:tgtEl>
                                          <p:spTgt spid="3">
                                            <p:txEl>
                                              <p:pRg st="11" end="11"/>
                                            </p:txEl>
                                          </p:spTgt>
                                        </p:tgtEl>
                                      </p:cBhvr>
                                      <p:to x="100000" y="100000"/>
                                    </p:animScale>
                                    <p:animScale>
                                      <p:cBhvr>
                                        <p:cTn id="195" dur="26">
                                          <p:stCondLst>
                                            <p:cond delay="1312"/>
                                          </p:stCondLst>
                                        </p:cTn>
                                        <p:tgtEl>
                                          <p:spTgt spid="3">
                                            <p:txEl>
                                              <p:pRg st="11" end="11"/>
                                            </p:txEl>
                                          </p:spTgt>
                                        </p:tgtEl>
                                      </p:cBhvr>
                                      <p:to x="100000" y="80000"/>
                                    </p:animScale>
                                    <p:animScale>
                                      <p:cBhvr>
                                        <p:cTn id="196" dur="166" decel="50000">
                                          <p:stCondLst>
                                            <p:cond delay="1338"/>
                                          </p:stCondLst>
                                        </p:cTn>
                                        <p:tgtEl>
                                          <p:spTgt spid="3">
                                            <p:txEl>
                                              <p:pRg st="11" end="11"/>
                                            </p:txEl>
                                          </p:spTgt>
                                        </p:tgtEl>
                                      </p:cBhvr>
                                      <p:to x="100000" y="100000"/>
                                    </p:animScale>
                                    <p:animScale>
                                      <p:cBhvr>
                                        <p:cTn id="197" dur="26">
                                          <p:stCondLst>
                                            <p:cond delay="1642"/>
                                          </p:stCondLst>
                                        </p:cTn>
                                        <p:tgtEl>
                                          <p:spTgt spid="3">
                                            <p:txEl>
                                              <p:pRg st="11" end="11"/>
                                            </p:txEl>
                                          </p:spTgt>
                                        </p:tgtEl>
                                      </p:cBhvr>
                                      <p:to x="100000" y="90000"/>
                                    </p:animScale>
                                    <p:animScale>
                                      <p:cBhvr>
                                        <p:cTn id="198" dur="166" decel="50000">
                                          <p:stCondLst>
                                            <p:cond delay="1668"/>
                                          </p:stCondLst>
                                        </p:cTn>
                                        <p:tgtEl>
                                          <p:spTgt spid="3">
                                            <p:txEl>
                                              <p:pRg st="11" end="11"/>
                                            </p:txEl>
                                          </p:spTgt>
                                        </p:tgtEl>
                                      </p:cBhvr>
                                      <p:to x="100000" y="100000"/>
                                    </p:animScale>
                                    <p:animScale>
                                      <p:cBhvr>
                                        <p:cTn id="199" dur="26">
                                          <p:stCondLst>
                                            <p:cond delay="1808"/>
                                          </p:stCondLst>
                                        </p:cTn>
                                        <p:tgtEl>
                                          <p:spTgt spid="3">
                                            <p:txEl>
                                              <p:pRg st="11" end="11"/>
                                            </p:txEl>
                                          </p:spTgt>
                                        </p:tgtEl>
                                      </p:cBhvr>
                                      <p:to x="100000" y="95000"/>
                                    </p:animScale>
                                    <p:animScale>
                                      <p:cBhvr>
                                        <p:cTn id="200" dur="166" decel="50000">
                                          <p:stCondLst>
                                            <p:cond delay="1834"/>
                                          </p:stCondLst>
                                        </p:cTn>
                                        <p:tgtEl>
                                          <p:spTgt spid="3">
                                            <p:txEl>
                                              <p:pRg st="11" end="1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Actes 19v18-20</a:t>
            </a:r>
            <a:endParaRPr lang="fr-FR" dirty="0"/>
          </a:p>
        </p:txBody>
      </p:sp>
      <p:sp>
        <p:nvSpPr>
          <p:cNvPr id="3" name="Espace réservé du contenu 2"/>
          <p:cNvSpPr>
            <a:spLocks noGrp="1"/>
          </p:cNvSpPr>
          <p:nvPr>
            <p:ph idx="1"/>
          </p:nvPr>
        </p:nvSpPr>
        <p:spPr/>
        <p:txBody>
          <a:bodyPr/>
          <a:lstStyle/>
          <a:p>
            <a:r>
              <a:rPr lang="fr-FR" b="1" dirty="0">
                <a:solidFill>
                  <a:schemeClr val="tx2"/>
                </a:solidFill>
              </a:rPr>
              <a:t>Beaucoup de gens deviennent croyants et viennent avouer à haute voix ce qu’ils ont fait. 19Parmi ceux qui pratiquaient la magie, beaucoup apportent leurs livres et les brûlent devant tout le monde. On calcule le prix de ces livres et on trouve que cela fait 50 000 pièces d’argent. 20Ainsi, par la puissance du Seigneur, la parole de Dieu est de plus en plus connue et de plus en plus solide</a:t>
            </a:r>
            <a:r>
              <a:rPr lang="fr-FR" dirty="0"/>
              <a:t>.</a:t>
            </a:r>
          </a:p>
        </p:txBody>
      </p:sp>
    </p:spTree>
    <p:extLst>
      <p:ext uri="{BB962C8B-B14F-4D97-AF65-F5344CB8AC3E}">
        <p14:creationId xmlns:p14="http://schemas.microsoft.com/office/powerpoint/2010/main" val="408319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3100" b="1" dirty="0"/>
              <a:t>Ce que croit la foi chrétienne et ce que croit le spiritisme</a:t>
            </a:r>
            <a:r>
              <a:rPr lang="fr-FR" dirty="0"/>
              <a:t/>
            </a:r>
            <a:br>
              <a:rPr lang="fr-FR" dirty="0"/>
            </a:br>
            <a:endParaRPr lang="fr-FR"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530184766"/>
              </p:ext>
            </p:extLst>
          </p:nvPr>
        </p:nvGraphicFramePr>
        <p:xfrm>
          <a:off x="1065213" y="1313235"/>
          <a:ext cx="10058400" cy="11503606"/>
        </p:xfrm>
        <a:graphic>
          <a:graphicData uri="http://schemas.openxmlformats.org/drawingml/2006/table">
            <a:tbl>
              <a:tblPr firstRow="1" bandRow="1">
                <a:tableStyleId>{F5AB1C69-6EDB-4FF4-983F-18BD219EF322}</a:tableStyleId>
              </a:tblPr>
              <a:tblGrid>
                <a:gridCol w="5029200">
                  <a:extLst>
                    <a:ext uri="{9D8B030D-6E8A-4147-A177-3AD203B41FA5}">
                      <a16:colId xmlns:a16="http://schemas.microsoft.com/office/drawing/2014/main" val="2200073441"/>
                    </a:ext>
                  </a:extLst>
                </a:gridCol>
                <a:gridCol w="5029200">
                  <a:extLst>
                    <a:ext uri="{9D8B030D-6E8A-4147-A177-3AD203B41FA5}">
                      <a16:colId xmlns:a16="http://schemas.microsoft.com/office/drawing/2014/main" val="210022299"/>
                    </a:ext>
                  </a:extLst>
                </a:gridCol>
              </a:tblGrid>
              <a:tr h="11503606">
                <a:tc>
                  <a:txBody>
                    <a:bodyPr/>
                    <a:lstStyle/>
                    <a:p>
                      <a:endParaRPr lang="fr-FR" sz="2000" dirty="0" smtClean="0"/>
                    </a:p>
                    <a:p>
                      <a:r>
                        <a:rPr lang="fr-FR" sz="2000" dirty="0" smtClean="0"/>
                        <a:t>1-La foi C croit que la Bible a été inspirée par Dieu</a:t>
                      </a:r>
                    </a:p>
                    <a:p>
                      <a:endParaRPr lang="fr-FR" sz="2000" dirty="0" smtClean="0"/>
                    </a:p>
                    <a:p>
                      <a:r>
                        <a:rPr lang="fr-FR" sz="2000" dirty="0" smtClean="0"/>
                        <a:t>2- La FC croit que Jésus a enseigné la totalité de la Révélation et qu’il ne reste plus rien à révéler </a:t>
                      </a:r>
                    </a:p>
                    <a:p>
                      <a:endParaRPr lang="fr-FR" sz="2000" dirty="0" smtClean="0"/>
                    </a:p>
                    <a:p>
                      <a:r>
                        <a:rPr lang="fr-FR" sz="2000" dirty="0" smtClean="0"/>
                        <a:t>3- La FC croit dans le mystère de la Très Sainte Trinité. </a:t>
                      </a:r>
                    </a:p>
                    <a:p>
                      <a:endParaRPr lang="fr-FR" sz="2000" dirty="0" smtClean="0"/>
                    </a:p>
                    <a:p>
                      <a:r>
                        <a:rPr lang="fr-FR" sz="2000" dirty="0" smtClean="0"/>
                        <a:t>4-La FC croit que Dieu est Créateur de tout, un Être unique</a:t>
                      </a:r>
                    </a:p>
                    <a:p>
                      <a:endParaRPr lang="fr-FR" sz="2000" dirty="0" smtClean="0"/>
                    </a:p>
                    <a:p>
                      <a:r>
                        <a:rPr lang="fr-FR" sz="2000" dirty="0" smtClean="0"/>
                        <a:t>5- La foi C croit en l’existence des anges et des démons</a:t>
                      </a:r>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smtClean="0"/>
                    </a:p>
                    <a:p>
                      <a:endParaRPr lang="fr-FR" dirty="0"/>
                    </a:p>
                  </a:txBody>
                  <a:tcPr/>
                </a:tc>
                <a:tc>
                  <a:txBody>
                    <a:bodyPr/>
                    <a:lstStyle/>
                    <a:p>
                      <a:r>
                        <a:rPr lang="fr-FR" dirty="0" smtClean="0"/>
                        <a:t>1-Le spirite croit que la Bible est remplie d’erreurs et de contradictions et qu’elle n’a jamais été inspirée par Dieu</a:t>
                      </a:r>
                    </a:p>
                    <a:p>
                      <a:endParaRPr lang="fr-FR" dirty="0" smtClean="0"/>
                    </a:p>
                    <a:p>
                      <a:r>
                        <a:rPr lang="fr-FR" dirty="0" smtClean="0"/>
                        <a:t>2- Le spirite proclame que le spiritisme est la troisième révélation, destinée à rectifier et même à remplacer l’Évangile du Christ.</a:t>
                      </a:r>
                    </a:p>
                    <a:p>
                      <a:endParaRPr lang="fr-FR" dirty="0" smtClean="0"/>
                    </a:p>
                    <a:p>
                      <a:r>
                        <a:rPr lang="fr-FR" dirty="0" smtClean="0"/>
                        <a:t>3-Le spirite nie cet auguste mystère.</a:t>
                      </a:r>
                    </a:p>
                    <a:p>
                      <a:endParaRPr lang="fr-FR" dirty="0" smtClean="0"/>
                    </a:p>
                    <a:p>
                      <a:r>
                        <a:rPr lang="fr-FR" dirty="0" smtClean="0"/>
                        <a:t>4- Le spirite affirme que les hommes sont des particules de Dieu (véritable panthéisme).</a:t>
                      </a:r>
                    </a:p>
                    <a:p>
                      <a:endParaRPr lang="fr-FR" dirty="0" smtClean="0"/>
                    </a:p>
                    <a:p>
                      <a:r>
                        <a:rPr lang="fr-FR" dirty="0" smtClean="0"/>
                        <a:t>5- Pas d’anges mais des esprits humains évolués</a:t>
                      </a:r>
                    </a:p>
                    <a:p>
                      <a:endParaRPr lang="fr-FR" dirty="0"/>
                    </a:p>
                  </a:txBody>
                  <a:tcPr/>
                </a:tc>
                <a:extLst>
                  <a:ext uri="{0D108BD9-81ED-4DB2-BD59-A6C34878D82A}">
                    <a16:rowId xmlns:a16="http://schemas.microsoft.com/office/drawing/2014/main" val="1988872097"/>
                  </a:ext>
                </a:extLst>
              </a:tr>
            </a:tbl>
          </a:graphicData>
        </a:graphic>
      </p:graphicFrame>
    </p:spTree>
    <p:extLst>
      <p:ext uri="{BB962C8B-B14F-4D97-AF65-F5344CB8AC3E}">
        <p14:creationId xmlns:p14="http://schemas.microsoft.com/office/powerpoint/2010/main" val="396975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Conséquences d’une telle croyance</a:t>
            </a:r>
            <a:endParaRPr lang="fr-FR" dirty="0"/>
          </a:p>
        </p:txBody>
      </p:sp>
      <p:sp>
        <p:nvSpPr>
          <p:cNvPr id="3" name="Espace réservé du contenu 2"/>
          <p:cNvSpPr>
            <a:spLocks noGrp="1"/>
          </p:cNvSpPr>
          <p:nvPr>
            <p:ph idx="1"/>
          </p:nvPr>
        </p:nvSpPr>
        <p:spPr/>
        <p:txBody>
          <a:bodyPr>
            <a:normAutofit/>
          </a:bodyPr>
          <a:lstStyle/>
          <a:p>
            <a:r>
              <a:rPr lang="fr-FR" dirty="0"/>
              <a:t>Cette conception aboutit à </a:t>
            </a:r>
            <a:r>
              <a:rPr lang="fr-FR" dirty="0" smtClean="0"/>
              <a:t>croire</a:t>
            </a:r>
            <a:endParaRPr lang="fr-FR" dirty="0"/>
          </a:p>
          <a:p>
            <a:pPr marL="0" indent="0">
              <a:buNone/>
            </a:pPr>
            <a:r>
              <a:rPr lang="fr-FR" sz="2000" dirty="0" smtClean="0"/>
              <a:t>Au SPIRITISME: Horoscopes</a:t>
            </a:r>
            <a:r>
              <a:rPr lang="fr-FR" sz="2000" dirty="0"/>
              <a:t>, aux tarots, diseurs de bonne aventure, lignes de la main, </a:t>
            </a:r>
            <a:r>
              <a:rPr lang="fr-FR" sz="2000" dirty="0" smtClean="0"/>
              <a:t>magnétisme, nécromancie </a:t>
            </a:r>
            <a:r>
              <a:rPr lang="fr-FR" sz="2000" dirty="0"/>
              <a:t>etc</a:t>
            </a:r>
            <a:r>
              <a:rPr lang="fr-FR" dirty="0" smtClean="0"/>
              <a:t>…</a:t>
            </a:r>
          </a:p>
          <a:p>
            <a:pPr marL="0" indent="0">
              <a:buNone/>
            </a:pPr>
            <a:r>
              <a:rPr lang="fr-FR" dirty="0" smtClean="0"/>
              <a:t>Définition. </a:t>
            </a:r>
            <a:r>
              <a:rPr lang="fr-FR" sz="2200" b="1" dirty="0" smtClean="0"/>
              <a:t>Science </a:t>
            </a:r>
            <a:r>
              <a:rPr lang="fr-FR" sz="2200" b="1" dirty="0"/>
              <a:t>occulte qui a pour objet de provoquer la manifestation des esprits par l'intermédiaire d'un médium. </a:t>
            </a:r>
            <a:r>
              <a:rPr lang="fr-FR" sz="2200" b="1" dirty="0" smtClean="0"/>
              <a:t>Ensemble </a:t>
            </a:r>
            <a:r>
              <a:rPr lang="fr-FR" sz="2200" b="1" dirty="0"/>
              <a:t>des pratiques destinées à mettre les vivants en relation avec les morts; évocation des esprits. </a:t>
            </a:r>
            <a:endParaRPr lang="fr-FR" sz="2200" b="1" dirty="0" smtClean="0"/>
          </a:p>
          <a:p>
            <a:pPr marL="0" indent="0">
              <a:buNone/>
            </a:pPr>
            <a:endParaRPr lang="fr-FR" sz="2200" b="1" dirty="0" smtClean="0"/>
          </a:p>
          <a:p>
            <a:pPr marL="0" indent="0">
              <a:buNone/>
            </a:pPr>
            <a:endParaRPr lang="fr-FR" dirty="0"/>
          </a:p>
          <a:p>
            <a:endParaRPr lang="fr-FR" dirty="0"/>
          </a:p>
        </p:txBody>
      </p:sp>
    </p:spTree>
    <p:extLst>
      <p:ext uri="{BB962C8B-B14F-4D97-AF65-F5344CB8AC3E}">
        <p14:creationId xmlns:p14="http://schemas.microsoft.com/office/powerpoint/2010/main" val="1093155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anim calcmode="lin" valueType="num">
                                      <p:cBhvr>
                                        <p:cTn id="8"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1" end="1"/>
                                            </p:txEl>
                                          </p:spTgt>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anim calcmode="lin" valueType="num">
                                      <p:cBhvr>
                                        <p:cTn id="13"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14"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2000"/>
                                        <p:tgtEl>
                                          <p:spTgt spid="2"/>
                                        </p:tgtEl>
                                      </p:cBhvr>
                                    </p:animEffect>
                                    <p:anim calcmode="lin" valueType="num">
                                      <p:cBhvr>
                                        <p:cTn id="20" dur="2000" fill="hold"/>
                                        <p:tgtEl>
                                          <p:spTgt spid="2"/>
                                        </p:tgtEl>
                                        <p:attrNameLst>
                                          <p:attrName>ppt_w</p:attrName>
                                        </p:attrNameLst>
                                      </p:cBhvr>
                                      <p:tavLst>
                                        <p:tav tm="0" fmla="#ppt_w*sin(2.5*pi*$)">
                                          <p:val>
                                            <p:fltVal val="0"/>
                                          </p:val>
                                        </p:tav>
                                        <p:tav tm="100000">
                                          <p:val>
                                            <p:fltVal val="1"/>
                                          </p:val>
                                        </p:tav>
                                      </p:tavLst>
                                    </p:anim>
                                    <p:anim calcmode="lin" valueType="num">
                                      <p:cBhvr>
                                        <p:cTn id="21" dur="2000" fill="hold"/>
                                        <p:tgtEl>
                                          <p:spTgt spid="2"/>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0"/>
                                  </p:stCondLst>
                                  <p:childTnLst>
                                    <p:set>
                                      <p:cBhvr>
                                        <p:cTn id="23" dur="1" fill="hold">
                                          <p:stCondLst>
                                            <p:cond delay="0"/>
                                          </p:stCondLst>
                                        </p:cTn>
                                        <p:tgtEl>
                                          <p:spTgt spid="3">
                                            <p:txEl>
                                              <p:pRg st="0" end="0"/>
                                            </p:txEl>
                                          </p:spTgt>
                                        </p:tgtEl>
                                        <p:attrNameLst>
                                          <p:attrName>style.visibility</p:attrName>
                                        </p:attrNameLst>
                                      </p:cBhvr>
                                      <p:to>
                                        <p:strVal val="visible"/>
                                      </p:to>
                                    </p:set>
                                    <p:animEffect transition="in" filter="fade">
                                      <p:cBhvr>
                                        <p:cTn id="24" dur="2000"/>
                                        <p:tgtEl>
                                          <p:spTgt spid="3">
                                            <p:txEl>
                                              <p:pRg st="0" end="0"/>
                                            </p:txEl>
                                          </p:spTgt>
                                        </p:tgtEl>
                                      </p:cBhvr>
                                    </p:animEffect>
                                    <p:anim calcmode="lin" valueType="num">
                                      <p:cBhvr>
                                        <p:cTn id="2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2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spiritisme</a:t>
            </a:r>
            <a:endParaRPr lang="fr-FR" dirty="0"/>
          </a:p>
        </p:txBody>
      </p:sp>
      <p:pic>
        <p:nvPicPr>
          <p:cNvPr id="4" name="Espace réservé du contenu 3"/>
          <p:cNvPicPr>
            <a:picLocks noGrp="1" noChangeAspect="1"/>
          </p:cNvPicPr>
          <p:nvPr>
            <p:ph idx="1"/>
          </p:nvPr>
        </p:nvPicPr>
        <p:blipFill>
          <a:blip r:embed="rId2"/>
          <a:stretch>
            <a:fillRect/>
          </a:stretch>
        </p:blipFill>
        <p:spPr>
          <a:xfrm>
            <a:off x="3414408" y="1524000"/>
            <a:ext cx="4202349" cy="5610352"/>
          </a:xfrm>
          <a:prstGeom prst="rect">
            <a:avLst/>
          </a:prstGeom>
        </p:spPr>
      </p:pic>
    </p:spTree>
    <p:extLst>
      <p:ext uri="{BB962C8B-B14F-4D97-AF65-F5344CB8AC3E}">
        <p14:creationId xmlns:p14="http://schemas.microsoft.com/office/powerpoint/2010/main" val="4278733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2000"/>
                                        <p:tgtEl>
                                          <p:spTgt spid="4"/>
                                        </p:tgtEl>
                                      </p:cBhvr>
                                    </p:animEffect>
                                    <p:anim calcmode="lin" valueType="num">
                                      <p:cBhvr>
                                        <p:cTn id="14" dur="2000" fill="hold"/>
                                        <p:tgtEl>
                                          <p:spTgt spid="4"/>
                                        </p:tgtEl>
                                        <p:attrNameLst>
                                          <p:attrName>ppt_w</p:attrName>
                                        </p:attrNameLst>
                                      </p:cBhvr>
                                      <p:tavLst>
                                        <p:tav tm="0" fmla="#ppt_w*sin(2.5*pi*$)">
                                          <p:val>
                                            <p:fltVal val="0"/>
                                          </p:val>
                                        </p:tav>
                                        <p:tav tm="100000">
                                          <p:val>
                                            <p:fltVal val="1"/>
                                          </p:val>
                                        </p:tav>
                                      </p:tavLst>
                                    </p:anim>
                                    <p:anim calcmode="lin" valueType="num">
                                      <p:cBhvr>
                                        <p:cTn id="15"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51338" y="304800"/>
            <a:ext cx="10272276" cy="1219200"/>
          </a:xfrm>
        </p:spPr>
        <p:txBody>
          <a:bodyPr/>
          <a:lstStyle/>
          <a:p>
            <a:pPr algn="ctr"/>
            <a:r>
              <a:rPr lang="fr-FR" dirty="0" smtClean="0"/>
              <a:t>Parlons-en </a:t>
            </a:r>
            <a:r>
              <a:rPr lang="fr-FR" dirty="0" smtClean="0"/>
              <a:t>de quelques unes de ces pratiques</a:t>
            </a:r>
            <a:endParaRPr lang="fr-FR" dirty="0"/>
          </a:p>
        </p:txBody>
      </p:sp>
      <p:sp>
        <p:nvSpPr>
          <p:cNvPr id="3" name="Espace réservé du contenu 2"/>
          <p:cNvSpPr>
            <a:spLocks noGrp="1"/>
          </p:cNvSpPr>
          <p:nvPr>
            <p:ph idx="1"/>
          </p:nvPr>
        </p:nvSpPr>
        <p:spPr/>
        <p:txBody>
          <a:bodyPr>
            <a:normAutofit fontScale="85000" lnSpcReduction="20000"/>
          </a:bodyPr>
          <a:lstStyle/>
          <a:p>
            <a:r>
              <a:rPr lang="fr-FR" b="1" dirty="0" smtClean="0"/>
              <a:t>Spiritisme </a:t>
            </a:r>
            <a:r>
              <a:rPr lang="fr-FR" b="1" dirty="0"/>
              <a:t>(du latin </a:t>
            </a:r>
            <a:r>
              <a:rPr lang="fr-FR" b="1" dirty="0" err="1"/>
              <a:t>spiritus</a:t>
            </a:r>
            <a:r>
              <a:rPr lang="fr-FR" b="1" dirty="0"/>
              <a:t> , esprit) </a:t>
            </a:r>
            <a:endParaRPr lang="fr-FR" b="1" dirty="0" smtClean="0"/>
          </a:p>
          <a:p>
            <a:pPr algn="just"/>
            <a:r>
              <a:rPr lang="fr-FR" b="1" dirty="0" smtClean="0"/>
              <a:t>est </a:t>
            </a:r>
            <a:r>
              <a:rPr lang="fr-FR" b="1" dirty="0"/>
              <a:t>un essai de réponse à la question : </a:t>
            </a:r>
            <a:endParaRPr lang="fr-FR" b="1" dirty="0" smtClean="0"/>
          </a:p>
          <a:p>
            <a:pPr algn="just"/>
            <a:r>
              <a:rPr lang="fr-FR" b="1" dirty="0" smtClean="0"/>
              <a:t>"</a:t>
            </a:r>
            <a:r>
              <a:rPr lang="fr-FR" b="1" dirty="0"/>
              <a:t>Que deviennent les hommes après leur mort ?" », lit-on dans l’encyclopédie catholique Théo (Mame). </a:t>
            </a:r>
            <a:endParaRPr lang="fr-FR" b="1" dirty="0" smtClean="0"/>
          </a:p>
          <a:p>
            <a:pPr algn="just"/>
            <a:r>
              <a:rPr lang="fr-FR" b="1" dirty="0" smtClean="0"/>
              <a:t>Selon </a:t>
            </a:r>
            <a:r>
              <a:rPr lang="fr-FR" b="1" dirty="0"/>
              <a:t>ceux qui y recourent, nous pourrions communiquer avec les esprits des défunts, moyennant </a:t>
            </a:r>
            <a:r>
              <a:rPr lang="fr-FR" b="1" i="1" u="sng" dirty="0"/>
              <a:t>certaines techniques et certains rituels</a:t>
            </a:r>
            <a:r>
              <a:rPr lang="fr-FR" b="1" dirty="0" smtClean="0"/>
              <a:t>.</a:t>
            </a:r>
          </a:p>
          <a:p>
            <a:pPr algn="just"/>
            <a:r>
              <a:rPr lang="fr-FR" b="1" dirty="0"/>
              <a:t>la réincarnation et les sphères successives où évolueraient les </a:t>
            </a:r>
            <a:r>
              <a:rPr lang="fr-FR" b="1" dirty="0" smtClean="0"/>
              <a:t>esprits</a:t>
            </a:r>
          </a:p>
          <a:p>
            <a:pPr algn="just"/>
            <a:r>
              <a:rPr lang="fr-FR" b="1" dirty="0"/>
              <a:t>Quant à la communication avec les morts, les chrétiens la situent, au plan de la foi, dans la communion des saints qui unit les hommes d’ici-bas et ceux de l’au-delà dans le corps mystique du Christ. </a:t>
            </a:r>
            <a:r>
              <a:rPr lang="fr-FR" b="1" dirty="0" smtClean="0"/>
              <a:t>(ce qui est absolument faux) </a:t>
            </a:r>
            <a:r>
              <a:rPr lang="fr-FR" b="1" dirty="0" err="1" smtClean="0"/>
              <a:t>cf</a:t>
            </a:r>
            <a:r>
              <a:rPr lang="fr-FR" b="1" dirty="0" smtClean="0"/>
              <a:t> bible</a:t>
            </a:r>
            <a:endParaRPr lang="fr-FR" b="1" dirty="0"/>
          </a:p>
        </p:txBody>
      </p:sp>
    </p:spTree>
    <p:extLst>
      <p:ext uri="{BB962C8B-B14F-4D97-AF65-F5344CB8AC3E}">
        <p14:creationId xmlns:p14="http://schemas.microsoft.com/office/powerpoint/2010/main" val="177033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80">
                                          <p:stCondLst>
                                            <p:cond delay="0"/>
                                          </p:stCondLst>
                                        </p:cTn>
                                        <p:tgtEl>
                                          <p:spTgt spid="3">
                                            <p:txEl>
                                              <p:pRg st="0" end="0"/>
                                            </p:txEl>
                                          </p:spTgt>
                                        </p:tgtEl>
                                      </p:cBhvr>
                                    </p:animEffect>
                                    <p:anim calcmode="lin" valueType="num">
                                      <p:cBhvr>
                                        <p:cTn id="13"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xEl>
                                              <p:pRg st="0" end="0"/>
                                            </p:txEl>
                                          </p:spTgt>
                                        </p:tgtEl>
                                      </p:cBhvr>
                                      <p:to x="100000" y="60000"/>
                                    </p:animScale>
                                    <p:animScale>
                                      <p:cBhvr>
                                        <p:cTn id="19" dur="166" decel="50000">
                                          <p:stCondLst>
                                            <p:cond delay="676"/>
                                          </p:stCondLst>
                                        </p:cTn>
                                        <p:tgtEl>
                                          <p:spTgt spid="3">
                                            <p:txEl>
                                              <p:pRg st="0" end="0"/>
                                            </p:txEl>
                                          </p:spTgt>
                                        </p:tgtEl>
                                      </p:cBhvr>
                                      <p:to x="100000" y="100000"/>
                                    </p:animScale>
                                    <p:animScale>
                                      <p:cBhvr>
                                        <p:cTn id="20" dur="26">
                                          <p:stCondLst>
                                            <p:cond delay="1312"/>
                                          </p:stCondLst>
                                        </p:cTn>
                                        <p:tgtEl>
                                          <p:spTgt spid="3">
                                            <p:txEl>
                                              <p:pRg st="0" end="0"/>
                                            </p:txEl>
                                          </p:spTgt>
                                        </p:tgtEl>
                                      </p:cBhvr>
                                      <p:to x="100000" y="80000"/>
                                    </p:animScale>
                                    <p:animScale>
                                      <p:cBhvr>
                                        <p:cTn id="21" dur="166" decel="50000">
                                          <p:stCondLst>
                                            <p:cond delay="1338"/>
                                          </p:stCondLst>
                                        </p:cTn>
                                        <p:tgtEl>
                                          <p:spTgt spid="3">
                                            <p:txEl>
                                              <p:pRg st="0" end="0"/>
                                            </p:txEl>
                                          </p:spTgt>
                                        </p:tgtEl>
                                      </p:cBhvr>
                                      <p:to x="100000" y="100000"/>
                                    </p:animScale>
                                    <p:animScale>
                                      <p:cBhvr>
                                        <p:cTn id="22" dur="26">
                                          <p:stCondLst>
                                            <p:cond delay="1642"/>
                                          </p:stCondLst>
                                        </p:cTn>
                                        <p:tgtEl>
                                          <p:spTgt spid="3">
                                            <p:txEl>
                                              <p:pRg st="0" end="0"/>
                                            </p:txEl>
                                          </p:spTgt>
                                        </p:tgtEl>
                                      </p:cBhvr>
                                      <p:to x="100000" y="90000"/>
                                    </p:animScale>
                                    <p:animScale>
                                      <p:cBhvr>
                                        <p:cTn id="23" dur="166" decel="50000">
                                          <p:stCondLst>
                                            <p:cond delay="1668"/>
                                          </p:stCondLst>
                                        </p:cTn>
                                        <p:tgtEl>
                                          <p:spTgt spid="3">
                                            <p:txEl>
                                              <p:pRg st="0" end="0"/>
                                            </p:txEl>
                                          </p:spTgt>
                                        </p:tgtEl>
                                      </p:cBhvr>
                                      <p:to x="100000" y="100000"/>
                                    </p:animScale>
                                    <p:animScale>
                                      <p:cBhvr>
                                        <p:cTn id="24" dur="26">
                                          <p:stCondLst>
                                            <p:cond delay="1808"/>
                                          </p:stCondLst>
                                        </p:cTn>
                                        <p:tgtEl>
                                          <p:spTgt spid="3">
                                            <p:txEl>
                                              <p:pRg st="0" end="0"/>
                                            </p:txEl>
                                          </p:spTgt>
                                        </p:tgtEl>
                                      </p:cBhvr>
                                      <p:to x="100000" y="95000"/>
                                    </p:animScale>
                                    <p:animScale>
                                      <p:cBhvr>
                                        <p:cTn id="25" dur="166" decel="50000">
                                          <p:stCondLst>
                                            <p:cond delay="1834"/>
                                          </p:stCondLst>
                                        </p:cTn>
                                        <p:tgtEl>
                                          <p:spTgt spid="3">
                                            <p:txEl>
                                              <p:pRg st="0" end="0"/>
                                            </p:txEl>
                                          </p:spTgt>
                                        </p:tgtEl>
                                      </p:cBhvr>
                                      <p:to x="100000" y="100000"/>
                                    </p:animScale>
                                  </p:childTnLst>
                                </p:cTn>
                              </p:par>
                              <p:par>
                                <p:cTn id="26" presetID="26"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80">
                                          <p:stCondLst>
                                            <p:cond delay="0"/>
                                          </p:stCondLst>
                                        </p:cTn>
                                        <p:tgtEl>
                                          <p:spTgt spid="3">
                                            <p:txEl>
                                              <p:pRg st="1" end="1"/>
                                            </p:txEl>
                                          </p:spTgt>
                                        </p:tgtEl>
                                      </p:cBhvr>
                                    </p:animEffect>
                                    <p:anim calcmode="lin" valueType="num">
                                      <p:cBhvr>
                                        <p:cTn id="29"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4" dur="26">
                                          <p:stCondLst>
                                            <p:cond delay="650"/>
                                          </p:stCondLst>
                                        </p:cTn>
                                        <p:tgtEl>
                                          <p:spTgt spid="3">
                                            <p:txEl>
                                              <p:pRg st="1" end="1"/>
                                            </p:txEl>
                                          </p:spTgt>
                                        </p:tgtEl>
                                      </p:cBhvr>
                                      <p:to x="100000" y="60000"/>
                                    </p:animScale>
                                    <p:animScale>
                                      <p:cBhvr>
                                        <p:cTn id="35" dur="166" decel="50000">
                                          <p:stCondLst>
                                            <p:cond delay="67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childTnLst>
                                </p:cTn>
                              </p:par>
                              <p:par>
                                <p:cTn id="42" presetID="26" presetClass="entr" presetSubtype="0" fill="hold" nodeType="withEffect">
                                  <p:stCondLst>
                                    <p:cond delay="0"/>
                                  </p:stCondLst>
                                  <p:childTnLst>
                                    <p:set>
                                      <p:cBhvr>
                                        <p:cTn id="43" dur="1" fill="hold">
                                          <p:stCondLst>
                                            <p:cond delay="0"/>
                                          </p:stCondLst>
                                        </p:cTn>
                                        <p:tgtEl>
                                          <p:spTgt spid="3">
                                            <p:txEl>
                                              <p:pRg st="2" end="2"/>
                                            </p:txEl>
                                          </p:spTgt>
                                        </p:tgtEl>
                                        <p:attrNameLst>
                                          <p:attrName>style.visibility</p:attrName>
                                        </p:attrNameLst>
                                      </p:cBhvr>
                                      <p:to>
                                        <p:strVal val="visible"/>
                                      </p:to>
                                    </p:set>
                                    <p:animEffect transition="in" filter="wipe(down)">
                                      <p:cBhvr>
                                        <p:cTn id="44" dur="580">
                                          <p:stCondLst>
                                            <p:cond delay="0"/>
                                          </p:stCondLst>
                                        </p:cTn>
                                        <p:tgtEl>
                                          <p:spTgt spid="3">
                                            <p:txEl>
                                              <p:pRg st="2" end="2"/>
                                            </p:txEl>
                                          </p:spTgt>
                                        </p:tgtEl>
                                      </p:cBhvr>
                                    </p:animEffect>
                                    <p:anim calcmode="lin" valueType="num">
                                      <p:cBhvr>
                                        <p:cTn id="45"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xEl>
                                              <p:pRg st="2" end="2"/>
                                            </p:txEl>
                                          </p:spTgt>
                                        </p:tgtEl>
                                      </p:cBhvr>
                                      <p:to x="100000" y="60000"/>
                                    </p:animScale>
                                    <p:animScale>
                                      <p:cBhvr>
                                        <p:cTn id="51" dur="166" decel="50000">
                                          <p:stCondLst>
                                            <p:cond delay="676"/>
                                          </p:stCondLst>
                                        </p:cTn>
                                        <p:tgtEl>
                                          <p:spTgt spid="3">
                                            <p:txEl>
                                              <p:pRg st="2" end="2"/>
                                            </p:txEl>
                                          </p:spTgt>
                                        </p:tgtEl>
                                      </p:cBhvr>
                                      <p:to x="100000" y="100000"/>
                                    </p:animScale>
                                    <p:animScale>
                                      <p:cBhvr>
                                        <p:cTn id="52" dur="26">
                                          <p:stCondLst>
                                            <p:cond delay="1312"/>
                                          </p:stCondLst>
                                        </p:cTn>
                                        <p:tgtEl>
                                          <p:spTgt spid="3">
                                            <p:txEl>
                                              <p:pRg st="2" end="2"/>
                                            </p:txEl>
                                          </p:spTgt>
                                        </p:tgtEl>
                                      </p:cBhvr>
                                      <p:to x="100000" y="80000"/>
                                    </p:animScale>
                                    <p:animScale>
                                      <p:cBhvr>
                                        <p:cTn id="53" dur="166" decel="50000">
                                          <p:stCondLst>
                                            <p:cond delay="1338"/>
                                          </p:stCondLst>
                                        </p:cTn>
                                        <p:tgtEl>
                                          <p:spTgt spid="3">
                                            <p:txEl>
                                              <p:pRg st="2" end="2"/>
                                            </p:txEl>
                                          </p:spTgt>
                                        </p:tgtEl>
                                      </p:cBhvr>
                                      <p:to x="100000" y="100000"/>
                                    </p:animScale>
                                    <p:animScale>
                                      <p:cBhvr>
                                        <p:cTn id="54" dur="26">
                                          <p:stCondLst>
                                            <p:cond delay="1642"/>
                                          </p:stCondLst>
                                        </p:cTn>
                                        <p:tgtEl>
                                          <p:spTgt spid="3">
                                            <p:txEl>
                                              <p:pRg st="2" end="2"/>
                                            </p:txEl>
                                          </p:spTgt>
                                        </p:tgtEl>
                                      </p:cBhvr>
                                      <p:to x="100000" y="90000"/>
                                    </p:animScale>
                                    <p:animScale>
                                      <p:cBhvr>
                                        <p:cTn id="55" dur="166" decel="50000">
                                          <p:stCondLst>
                                            <p:cond delay="1668"/>
                                          </p:stCondLst>
                                        </p:cTn>
                                        <p:tgtEl>
                                          <p:spTgt spid="3">
                                            <p:txEl>
                                              <p:pRg st="2" end="2"/>
                                            </p:txEl>
                                          </p:spTgt>
                                        </p:tgtEl>
                                      </p:cBhvr>
                                      <p:to x="100000" y="100000"/>
                                    </p:animScale>
                                    <p:animScale>
                                      <p:cBhvr>
                                        <p:cTn id="56" dur="26">
                                          <p:stCondLst>
                                            <p:cond delay="1808"/>
                                          </p:stCondLst>
                                        </p:cTn>
                                        <p:tgtEl>
                                          <p:spTgt spid="3">
                                            <p:txEl>
                                              <p:pRg st="2" end="2"/>
                                            </p:txEl>
                                          </p:spTgt>
                                        </p:tgtEl>
                                      </p:cBhvr>
                                      <p:to x="100000" y="95000"/>
                                    </p:animScale>
                                    <p:animScale>
                                      <p:cBhvr>
                                        <p:cTn id="57" dur="166" decel="50000">
                                          <p:stCondLst>
                                            <p:cond delay="1834"/>
                                          </p:stCondLst>
                                        </p:cTn>
                                        <p:tgtEl>
                                          <p:spTgt spid="3">
                                            <p:txEl>
                                              <p:pRg st="2" end="2"/>
                                            </p:txEl>
                                          </p:spTgt>
                                        </p:tgtEl>
                                      </p:cBhvr>
                                      <p:to x="100000" y="100000"/>
                                    </p:animScale>
                                  </p:childTnLst>
                                </p:cTn>
                              </p:par>
                              <p:par>
                                <p:cTn id="58" presetID="26" presetClass="entr" presetSubtype="0" fill="hold" nodeType="withEffect">
                                  <p:stCondLst>
                                    <p:cond delay="0"/>
                                  </p:stCondLst>
                                  <p:childTnLst>
                                    <p:set>
                                      <p:cBhvr>
                                        <p:cTn id="59" dur="1" fill="hold">
                                          <p:stCondLst>
                                            <p:cond delay="0"/>
                                          </p:stCondLst>
                                        </p:cTn>
                                        <p:tgtEl>
                                          <p:spTgt spid="3">
                                            <p:txEl>
                                              <p:pRg st="3" end="3"/>
                                            </p:txEl>
                                          </p:spTgt>
                                        </p:tgtEl>
                                        <p:attrNameLst>
                                          <p:attrName>style.visibility</p:attrName>
                                        </p:attrNameLst>
                                      </p:cBhvr>
                                      <p:to>
                                        <p:strVal val="visible"/>
                                      </p:to>
                                    </p:set>
                                    <p:animEffect transition="in" filter="wipe(down)">
                                      <p:cBhvr>
                                        <p:cTn id="60" dur="580">
                                          <p:stCondLst>
                                            <p:cond delay="0"/>
                                          </p:stCondLst>
                                        </p:cTn>
                                        <p:tgtEl>
                                          <p:spTgt spid="3">
                                            <p:txEl>
                                              <p:pRg st="3" end="3"/>
                                            </p:txEl>
                                          </p:spTgt>
                                        </p:tgtEl>
                                      </p:cBhvr>
                                    </p:animEffect>
                                    <p:anim calcmode="lin" valueType="num">
                                      <p:cBhvr>
                                        <p:cTn id="6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6" dur="26">
                                          <p:stCondLst>
                                            <p:cond delay="650"/>
                                          </p:stCondLst>
                                        </p:cTn>
                                        <p:tgtEl>
                                          <p:spTgt spid="3">
                                            <p:txEl>
                                              <p:pRg st="3" end="3"/>
                                            </p:txEl>
                                          </p:spTgt>
                                        </p:tgtEl>
                                      </p:cBhvr>
                                      <p:to x="100000" y="60000"/>
                                    </p:animScale>
                                    <p:animScale>
                                      <p:cBhvr>
                                        <p:cTn id="67" dur="166" decel="50000">
                                          <p:stCondLst>
                                            <p:cond delay="676"/>
                                          </p:stCondLst>
                                        </p:cTn>
                                        <p:tgtEl>
                                          <p:spTgt spid="3">
                                            <p:txEl>
                                              <p:pRg st="3" end="3"/>
                                            </p:txEl>
                                          </p:spTgt>
                                        </p:tgtEl>
                                      </p:cBhvr>
                                      <p:to x="100000" y="100000"/>
                                    </p:animScale>
                                    <p:animScale>
                                      <p:cBhvr>
                                        <p:cTn id="68" dur="26">
                                          <p:stCondLst>
                                            <p:cond delay="1312"/>
                                          </p:stCondLst>
                                        </p:cTn>
                                        <p:tgtEl>
                                          <p:spTgt spid="3">
                                            <p:txEl>
                                              <p:pRg st="3" end="3"/>
                                            </p:txEl>
                                          </p:spTgt>
                                        </p:tgtEl>
                                      </p:cBhvr>
                                      <p:to x="100000" y="80000"/>
                                    </p:animScale>
                                    <p:animScale>
                                      <p:cBhvr>
                                        <p:cTn id="69" dur="166" decel="50000">
                                          <p:stCondLst>
                                            <p:cond delay="1338"/>
                                          </p:stCondLst>
                                        </p:cTn>
                                        <p:tgtEl>
                                          <p:spTgt spid="3">
                                            <p:txEl>
                                              <p:pRg st="3" end="3"/>
                                            </p:txEl>
                                          </p:spTgt>
                                        </p:tgtEl>
                                      </p:cBhvr>
                                      <p:to x="100000" y="100000"/>
                                    </p:animScale>
                                    <p:animScale>
                                      <p:cBhvr>
                                        <p:cTn id="70" dur="26">
                                          <p:stCondLst>
                                            <p:cond delay="1642"/>
                                          </p:stCondLst>
                                        </p:cTn>
                                        <p:tgtEl>
                                          <p:spTgt spid="3">
                                            <p:txEl>
                                              <p:pRg st="3" end="3"/>
                                            </p:txEl>
                                          </p:spTgt>
                                        </p:tgtEl>
                                      </p:cBhvr>
                                      <p:to x="100000" y="90000"/>
                                    </p:animScale>
                                    <p:animScale>
                                      <p:cBhvr>
                                        <p:cTn id="71" dur="166" decel="50000">
                                          <p:stCondLst>
                                            <p:cond delay="1668"/>
                                          </p:stCondLst>
                                        </p:cTn>
                                        <p:tgtEl>
                                          <p:spTgt spid="3">
                                            <p:txEl>
                                              <p:pRg st="3" end="3"/>
                                            </p:txEl>
                                          </p:spTgt>
                                        </p:tgtEl>
                                      </p:cBhvr>
                                      <p:to x="100000" y="100000"/>
                                    </p:animScale>
                                    <p:animScale>
                                      <p:cBhvr>
                                        <p:cTn id="72" dur="26">
                                          <p:stCondLst>
                                            <p:cond delay="1808"/>
                                          </p:stCondLst>
                                        </p:cTn>
                                        <p:tgtEl>
                                          <p:spTgt spid="3">
                                            <p:txEl>
                                              <p:pRg st="3" end="3"/>
                                            </p:txEl>
                                          </p:spTgt>
                                        </p:tgtEl>
                                      </p:cBhvr>
                                      <p:to x="100000" y="95000"/>
                                    </p:animScale>
                                    <p:animScale>
                                      <p:cBhvr>
                                        <p:cTn id="73" dur="166" decel="50000">
                                          <p:stCondLst>
                                            <p:cond delay="1834"/>
                                          </p:stCondLst>
                                        </p:cTn>
                                        <p:tgtEl>
                                          <p:spTgt spid="3">
                                            <p:txEl>
                                              <p:pRg st="3" end="3"/>
                                            </p:txEl>
                                          </p:spTgt>
                                        </p:tgtEl>
                                      </p:cBhvr>
                                      <p:to x="100000" y="100000"/>
                                    </p:animScale>
                                  </p:childTnLst>
                                </p:cTn>
                              </p:par>
                              <p:par>
                                <p:cTn id="74" presetID="26" presetClass="entr" presetSubtype="0" fill="hold" nodeType="withEffect">
                                  <p:stCondLst>
                                    <p:cond delay="0"/>
                                  </p:stCondLst>
                                  <p:childTnLst>
                                    <p:set>
                                      <p:cBhvr>
                                        <p:cTn id="75" dur="1" fill="hold">
                                          <p:stCondLst>
                                            <p:cond delay="0"/>
                                          </p:stCondLst>
                                        </p:cTn>
                                        <p:tgtEl>
                                          <p:spTgt spid="3">
                                            <p:txEl>
                                              <p:pRg st="4" end="4"/>
                                            </p:txEl>
                                          </p:spTgt>
                                        </p:tgtEl>
                                        <p:attrNameLst>
                                          <p:attrName>style.visibility</p:attrName>
                                        </p:attrNameLst>
                                      </p:cBhvr>
                                      <p:to>
                                        <p:strVal val="visible"/>
                                      </p:to>
                                    </p:set>
                                    <p:animEffect transition="in" filter="wipe(down)">
                                      <p:cBhvr>
                                        <p:cTn id="76" dur="580">
                                          <p:stCondLst>
                                            <p:cond delay="0"/>
                                          </p:stCondLst>
                                        </p:cTn>
                                        <p:tgtEl>
                                          <p:spTgt spid="3">
                                            <p:txEl>
                                              <p:pRg st="4" end="4"/>
                                            </p:txEl>
                                          </p:spTgt>
                                        </p:tgtEl>
                                      </p:cBhvr>
                                    </p:animEffect>
                                    <p:anim calcmode="lin" valueType="num">
                                      <p:cBhvr>
                                        <p:cTn id="77"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78"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79"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0"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1"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2" dur="26">
                                          <p:stCondLst>
                                            <p:cond delay="650"/>
                                          </p:stCondLst>
                                        </p:cTn>
                                        <p:tgtEl>
                                          <p:spTgt spid="3">
                                            <p:txEl>
                                              <p:pRg st="4" end="4"/>
                                            </p:txEl>
                                          </p:spTgt>
                                        </p:tgtEl>
                                      </p:cBhvr>
                                      <p:to x="100000" y="60000"/>
                                    </p:animScale>
                                    <p:animScale>
                                      <p:cBhvr>
                                        <p:cTn id="83" dur="166" decel="50000">
                                          <p:stCondLst>
                                            <p:cond delay="676"/>
                                          </p:stCondLst>
                                        </p:cTn>
                                        <p:tgtEl>
                                          <p:spTgt spid="3">
                                            <p:txEl>
                                              <p:pRg st="4" end="4"/>
                                            </p:txEl>
                                          </p:spTgt>
                                        </p:tgtEl>
                                      </p:cBhvr>
                                      <p:to x="100000" y="100000"/>
                                    </p:animScale>
                                    <p:animScale>
                                      <p:cBhvr>
                                        <p:cTn id="84" dur="26">
                                          <p:stCondLst>
                                            <p:cond delay="1312"/>
                                          </p:stCondLst>
                                        </p:cTn>
                                        <p:tgtEl>
                                          <p:spTgt spid="3">
                                            <p:txEl>
                                              <p:pRg st="4" end="4"/>
                                            </p:txEl>
                                          </p:spTgt>
                                        </p:tgtEl>
                                      </p:cBhvr>
                                      <p:to x="100000" y="80000"/>
                                    </p:animScale>
                                    <p:animScale>
                                      <p:cBhvr>
                                        <p:cTn id="85" dur="166" decel="50000">
                                          <p:stCondLst>
                                            <p:cond delay="1338"/>
                                          </p:stCondLst>
                                        </p:cTn>
                                        <p:tgtEl>
                                          <p:spTgt spid="3">
                                            <p:txEl>
                                              <p:pRg st="4" end="4"/>
                                            </p:txEl>
                                          </p:spTgt>
                                        </p:tgtEl>
                                      </p:cBhvr>
                                      <p:to x="100000" y="100000"/>
                                    </p:animScale>
                                    <p:animScale>
                                      <p:cBhvr>
                                        <p:cTn id="86" dur="26">
                                          <p:stCondLst>
                                            <p:cond delay="1642"/>
                                          </p:stCondLst>
                                        </p:cTn>
                                        <p:tgtEl>
                                          <p:spTgt spid="3">
                                            <p:txEl>
                                              <p:pRg st="4" end="4"/>
                                            </p:txEl>
                                          </p:spTgt>
                                        </p:tgtEl>
                                      </p:cBhvr>
                                      <p:to x="100000" y="90000"/>
                                    </p:animScale>
                                    <p:animScale>
                                      <p:cBhvr>
                                        <p:cTn id="87" dur="166" decel="50000">
                                          <p:stCondLst>
                                            <p:cond delay="1668"/>
                                          </p:stCondLst>
                                        </p:cTn>
                                        <p:tgtEl>
                                          <p:spTgt spid="3">
                                            <p:txEl>
                                              <p:pRg st="4" end="4"/>
                                            </p:txEl>
                                          </p:spTgt>
                                        </p:tgtEl>
                                      </p:cBhvr>
                                      <p:to x="100000" y="100000"/>
                                    </p:animScale>
                                    <p:animScale>
                                      <p:cBhvr>
                                        <p:cTn id="88" dur="26">
                                          <p:stCondLst>
                                            <p:cond delay="1808"/>
                                          </p:stCondLst>
                                        </p:cTn>
                                        <p:tgtEl>
                                          <p:spTgt spid="3">
                                            <p:txEl>
                                              <p:pRg st="4" end="4"/>
                                            </p:txEl>
                                          </p:spTgt>
                                        </p:tgtEl>
                                      </p:cBhvr>
                                      <p:to x="100000" y="95000"/>
                                    </p:animScale>
                                    <p:animScale>
                                      <p:cBhvr>
                                        <p:cTn id="89" dur="166" decel="50000">
                                          <p:stCondLst>
                                            <p:cond delay="1834"/>
                                          </p:stCondLst>
                                        </p:cTn>
                                        <p:tgtEl>
                                          <p:spTgt spid="3">
                                            <p:txEl>
                                              <p:pRg st="4" end="4"/>
                                            </p:txEl>
                                          </p:spTgt>
                                        </p:tgtEl>
                                      </p:cBhvr>
                                      <p:to x="100000" y="100000"/>
                                    </p:animScale>
                                  </p:childTnLst>
                                </p:cTn>
                              </p:par>
                              <p:par>
                                <p:cTn id="90" presetID="26" presetClass="entr" presetSubtype="0" fill="hold" nodeType="withEffect">
                                  <p:stCondLst>
                                    <p:cond delay="0"/>
                                  </p:stCondLst>
                                  <p:childTnLst>
                                    <p:set>
                                      <p:cBhvr>
                                        <p:cTn id="91" dur="1" fill="hold">
                                          <p:stCondLst>
                                            <p:cond delay="0"/>
                                          </p:stCondLst>
                                        </p:cTn>
                                        <p:tgtEl>
                                          <p:spTgt spid="3">
                                            <p:txEl>
                                              <p:pRg st="5" end="5"/>
                                            </p:txEl>
                                          </p:spTgt>
                                        </p:tgtEl>
                                        <p:attrNameLst>
                                          <p:attrName>style.visibility</p:attrName>
                                        </p:attrNameLst>
                                      </p:cBhvr>
                                      <p:to>
                                        <p:strVal val="visible"/>
                                      </p:to>
                                    </p:set>
                                    <p:animEffect transition="in" filter="wipe(down)">
                                      <p:cBhvr>
                                        <p:cTn id="92" dur="580">
                                          <p:stCondLst>
                                            <p:cond delay="0"/>
                                          </p:stCondLst>
                                        </p:cTn>
                                        <p:tgtEl>
                                          <p:spTgt spid="3">
                                            <p:txEl>
                                              <p:pRg st="5" end="5"/>
                                            </p:txEl>
                                          </p:spTgt>
                                        </p:tgtEl>
                                      </p:cBhvr>
                                    </p:animEffect>
                                    <p:anim calcmode="lin" valueType="num">
                                      <p:cBhvr>
                                        <p:cTn id="93"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98" dur="26">
                                          <p:stCondLst>
                                            <p:cond delay="650"/>
                                          </p:stCondLst>
                                        </p:cTn>
                                        <p:tgtEl>
                                          <p:spTgt spid="3">
                                            <p:txEl>
                                              <p:pRg st="5" end="5"/>
                                            </p:txEl>
                                          </p:spTgt>
                                        </p:tgtEl>
                                      </p:cBhvr>
                                      <p:to x="100000" y="60000"/>
                                    </p:animScale>
                                    <p:animScale>
                                      <p:cBhvr>
                                        <p:cTn id="99" dur="166" decel="50000">
                                          <p:stCondLst>
                                            <p:cond delay="676"/>
                                          </p:stCondLst>
                                        </p:cTn>
                                        <p:tgtEl>
                                          <p:spTgt spid="3">
                                            <p:txEl>
                                              <p:pRg st="5" end="5"/>
                                            </p:txEl>
                                          </p:spTgt>
                                        </p:tgtEl>
                                      </p:cBhvr>
                                      <p:to x="100000" y="100000"/>
                                    </p:animScale>
                                    <p:animScale>
                                      <p:cBhvr>
                                        <p:cTn id="100" dur="26">
                                          <p:stCondLst>
                                            <p:cond delay="1312"/>
                                          </p:stCondLst>
                                        </p:cTn>
                                        <p:tgtEl>
                                          <p:spTgt spid="3">
                                            <p:txEl>
                                              <p:pRg st="5" end="5"/>
                                            </p:txEl>
                                          </p:spTgt>
                                        </p:tgtEl>
                                      </p:cBhvr>
                                      <p:to x="100000" y="80000"/>
                                    </p:animScale>
                                    <p:animScale>
                                      <p:cBhvr>
                                        <p:cTn id="101" dur="166" decel="50000">
                                          <p:stCondLst>
                                            <p:cond delay="1338"/>
                                          </p:stCondLst>
                                        </p:cTn>
                                        <p:tgtEl>
                                          <p:spTgt spid="3">
                                            <p:txEl>
                                              <p:pRg st="5" end="5"/>
                                            </p:txEl>
                                          </p:spTgt>
                                        </p:tgtEl>
                                      </p:cBhvr>
                                      <p:to x="100000" y="100000"/>
                                    </p:animScale>
                                    <p:animScale>
                                      <p:cBhvr>
                                        <p:cTn id="102" dur="26">
                                          <p:stCondLst>
                                            <p:cond delay="1642"/>
                                          </p:stCondLst>
                                        </p:cTn>
                                        <p:tgtEl>
                                          <p:spTgt spid="3">
                                            <p:txEl>
                                              <p:pRg st="5" end="5"/>
                                            </p:txEl>
                                          </p:spTgt>
                                        </p:tgtEl>
                                      </p:cBhvr>
                                      <p:to x="100000" y="90000"/>
                                    </p:animScale>
                                    <p:animScale>
                                      <p:cBhvr>
                                        <p:cTn id="103" dur="166" decel="50000">
                                          <p:stCondLst>
                                            <p:cond delay="1668"/>
                                          </p:stCondLst>
                                        </p:cTn>
                                        <p:tgtEl>
                                          <p:spTgt spid="3">
                                            <p:txEl>
                                              <p:pRg st="5" end="5"/>
                                            </p:txEl>
                                          </p:spTgt>
                                        </p:tgtEl>
                                      </p:cBhvr>
                                      <p:to x="100000" y="100000"/>
                                    </p:animScale>
                                    <p:animScale>
                                      <p:cBhvr>
                                        <p:cTn id="104" dur="26">
                                          <p:stCondLst>
                                            <p:cond delay="1808"/>
                                          </p:stCondLst>
                                        </p:cTn>
                                        <p:tgtEl>
                                          <p:spTgt spid="3">
                                            <p:txEl>
                                              <p:pRg st="5" end="5"/>
                                            </p:txEl>
                                          </p:spTgt>
                                        </p:tgtEl>
                                      </p:cBhvr>
                                      <p:to x="100000" y="95000"/>
                                    </p:animScale>
                                    <p:animScale>
                                      <p:cBhvr>
                                        <p:cTn id="105"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Une esquisse de réponse biblique</a:t>
            </a:r>
            <a:endParaRPr lang="fr-FR" dirty="0"/>
          </a:p>
        </p:txBody>
      </p:sp>
      <p:sp>
        <p:nvSpPr>
          <p:cNvPr id="3" name="Espace réservé du contenu 2"/>
          <p:cNvSpPr>
            <a:spLocks noGrp="1"/>
          </p:cNvSpPr>
          <p:nvPr>
            <p:ph idx="1"/>
          </p:nvPr>
        </p:nvSpPr>
        <p:spPr/>
        <p:txBody>
          <a:bodyPr/>
          <a:lstStyle/>
          <a:p>
            <a:r>
              <a:rPr lang="fr-FR" dirty="0" smtClean="0"/>
              <a:t>Ecclésiaste 9v5-6</a:t>
            </a:r>
          </a:p>
          <a:p>
            <a:pPr algn="just"/>
            <a:r>
              <a:rPr lang="fr-FR" sz="2800" b="1" dirty="0">
                <a:solidFill>
                  <a:schemeClr val="tx2"/>
                </a:solidFill>
              </a:rPr>
              <a:t>Oui, les vivants savent qu’ils mourront, mais les </a:t>
            </a:r>
            <a:r>
              <a:rPr lang="fr-FR" sz="2800" b="1" i="1" u="sng" dirty="0">
                <a:solidFill>
                  <a:schemeClr val="tx2"/>
                </a:solidFill>
              </a:rPr>
              <a:t>morts ne savent rien du tout. Eux, ils n’ont plus rien à attendre, puisqu’on les a oubliés. 6Ce qu’ils ont aimé, ce qu’ils ont détesté, et même leurs jalousies, tout cela a disparu avec eux. Ils ne participeront plus jamais à tout ce qui se passe sous le soleil</a:t>
            </a:r>
            <a:r>
              <a:rPr lang="fr-FR" sz="2800" b="1" dirty="0">
                <a:solidFill>
                  <a:schemeClr val="tx2"/>
                </a:solidFill>
              </a:rPr>
              <a:t>.</a:t>
            </a:r>
          </a:p>
        </p:txBody>
      </p:sp>
    </p:spTree>
    <p:extLst>
      <p:ext uri="{BB962C8B-B14F-4D97-AF65-F5344CB8AC3E}">
        <p14:creationId xmlns:p14="http://schemas.microsoft.com/office/powerpoint/2010/main" val="1468691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Illustration Nature 16: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9532660_TF03431377_TF03431377.potx" id="{F05F1E57-AC66-42B0-9DE6-2615D392D1F4}" vid="{13E0EB68-91B4-47CB-AAA7-D055D1B77095}"/>
    </a:ext>
  </a:extLst>
</a:theme>
</file>

<file path=ppt/theme/theme2.xml><?xml version="1.0" encoding="utf-8"?>
<a:theme xmlns:a="http://schemas.openxmlformats.org/drawingml/2006/main" name="Thèm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Présentation Nature, modèle paysage illustré (grand écran)</Template>
  <TotalTime>250</TotalTime>
  <Words>1999</Words>
  <Application>Microsoft Office PowerPoint</Application>
  <PresentationFormat>Grand écran</PresentationFormat>
  <Paragraphs>135</Paragraphs>
  <Slides>21</Slides>
  <Notes>2</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Arial Black</vt:lpstr>
      <vt:lpstr>Segoe Print</vt:lpstr>
      <vt:lpstr>Illustration Nature 16:9</vt:lpstr>
      <vt:lpstr>Foi chrétienne et spiritisme</vt:lpstr>
      <vt:lpstr>Présentation PowerPoint</vt:lpstr>
      <vt:lpstr>Ce que croit la foi chrétienne et ce que croit le spiritisme</vt:lpstr>
      <vt:lpstr>Actes 19v18-20</vt:lpstr>
      <vt:lpstr>Ce que croit la foi chrétienne et ce que croit le spiritisme </vt:lpstr>
      <vt:lpstr>Conséquences d’une telle croyance</vt:lpstr>
      <vt:lpstr>spiritisme</vt:lpstr>
      <vt:lpstr>Parlons-en de quelques unes de ces pratiques</vt:lpstr>
      <vt:lpstr>Une esquisse de réponse biblique</vt:lpstr>
      <vt:lpstr>Nécromancie et divination</vt:lpstr>
      <vt:lpstr>Nos morts peuvent-ils nous parler?</vt:lpstr>
      <vt:lpstr>Encore une réponse bibnlique</vt:lpstr>
      <vt:lpstr>Au sujet de l’Horoscope/ et de l’astrologie</vt:lpstr>
      <vt:lpstr> des Médiums et des guérisseurs </vt:lpstr>
      <vt:lpstr>Comment opèrent-ils? Mission spirituelle?</vt:lpstr>
      <vt:lpstr>De qui tiennent-ils le pouvoir de guérir?</vt:lpstr>
      <vt:lpstr>Observations sur les guérisseurs</vt:lpstr>
      <vt:lpstr>Attention!!!!!!</vt:lpstr>
      <vt:lpstr>Que dit la PAROLE DE DIEU?????</vt:lpstr>
      <vt:lpstr>Que dit la PAROLE DE DIEU???? 2</vt:lpstr>
      <vt:lpstr>Présentation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Foi chrétienne et spiritisme</dc:title>
  <dc:creator>Samuel KABO</dc:creator>
  <cp:lastModifiedBy>Samuel KABO</cp:lastModifiedBy>
  <cp:revision>30</cp:revision>
  <dcterms:created xsi:type="dcterms:W3CDTF">2019-01-23T15:33:41Z</dcterms:created>
  <dcterms:modified xsi:type="dcterms:W3CDTF">2019-01-28T10:15:08Z</dcterms:modified>
</cp:coreProperties>
</file>