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0160000" cy="762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1pPr>
    <a:lvl2pPr marL="0" marR="0" indent="2667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2pPr>
    <a:lvl3pPr marL="0" marR="0" indent="5334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3pPr>
    <a:lvl4pPr marL="0" marR="0" indent="8001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4pPr>
    <a:lvl5pPr marL="0" marR="0" indent="10668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5pPr>
    <a:lvl6pPr marL="0" marR="0" indent="13335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6pPr>
    <a:lvl7pPr marL="0" marR="0" indent="16129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7pPr>
    <a:lvl8pPr marL="0" marR="0" indent="18796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8pPr>
    <a:lvl9pPr marL="0" marR="0" indent="2146300" algn="ctr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ill San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def" i="de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de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4" name="Shape 15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600">
        <a:latin typeface="Lucida Grande"/>
        <a:ea typeface="Lucida Grande"/>
        <a:cs typeface="Lucida Grande"/>
        <a:sym typeface="Lucida Grande"/>
      </a:defRPr>
    </a:lvl1pPr>
    <a:lvl2pPr defTabSz="457200" latinLnBrk="0">
      <a:defRPr sz="1600">
        <a:latin typeface="Lucida Grande"/>
        <a:ea typeface="Lucida Grande"/>
        <a:cs typeface="Lucida Grande"/>
        <a:sym typeface="Lucida Grande"/>
      </a:defRPr>
    </a:lvl2pPr>
    <a:lvl3pPr defTabSz="457200" latinLnBrk="0">
      <a:defRPr sz="1600">
        <a:latin typeface="Lucida Grande"/>
        <a:ea typeface="Lucida Grande"/>
        <a:cs typeface="Lucida Grande"/>
        <a:sym typeface="Lucida Grande"/>
      </a:defRPr>
    </a:lvl3pPr>
    <a:lvl4pPr defTabSz="457200" latinLnBrk="0">
      <a:defRPr sz="1600">
        <a:latin typeface="Lucida Grande"/>
        <a:ea typeface="Lucida Grande"/>
        <a:cs typeface="Lucida Grande"/>
        <a:sym typeface="Lucida Grande"/>
      </a:defRPr>
    </a:lvl4pPr>
    <a:lvl5pPr defTabSz="457200" latinLnBrk="0">
      <a:defRPr sz="1600">
        <a:latin typeface="Lucida Grande"/>
        <a:ea typeface="Lucida Grande"/>
        <a:cs typeface="Lucida Grande"/>
        <a:sym typeface="Lucida Grande"/>
      </a:defRPr>
    </a:lvl5pPr>
    <a:lvl6pPr defTabSz="457200" latinLnBrk="0">
      <a:defRPr sz="1600">
        <a:latin typeface="Lucida Grande"/>
        <a:ea typeface="Lucida Grande"/>
        <a:cs typeface="Lucida Grande"/>
        <a:sym typeface="Lucida Grande"/>
      </a:defRPr>
    </a:lvl6pPr>
    <a:lvl7pPr defTabSz="457200" latinLnBrk="0">
      <a:defRPr sz="1600">
        <a:latin typeface="Lucida Grande"/>
        <a:ea typeface="Lucida Grande"/>
        <a:cs typeface="Lucida Grande"/>
        <a:sym typeface="Lucida Grande"/>
      </a:defRPr>
    </a:lvl7pPr>
    <a:lvl8pPr defTabSz="457200" latinLnBrk="0">
      <a:defRPr sz="1600">
        <a:latin typeface="Lucida Grande"/>
        <a:ea typeface="Lucida Grande"/>
        <a:cs typeface="Lucida Grande"/>
        <a:sym typeface="Lucida Grande"/>
      </a:defRPr>
    </a:lvl8pPr>
    <a:lvl9pPr defTabSz="457200" latinLnBrk="0">
      <a:defRPr sz="16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990600" y="1282700"/>
            <a:ext cx="8178800" cy="25781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990600" y="3924300"/>
            <a:ext cx="8178800" cy="889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  <a:lvl2pPr marL="0" indent="0" algn="ctr">
              <a:spcBef>
                <a:spcPts val="0"/>
              </a:spcBef>
              <a:buSzTx/>
              <a:buNone/>
              <a:defRPr sz="2800"/>
            </a:lvl2pPr>
            <a:lvl3pPr marL="0" indent="0" algn="ctr">
              <a:spcBef>
                <a:spcPts val="0"/>
              </a:spcBef>
              <a:buSzTx/>
              <a:buNone/>
              <a:defRPr sz="2800"/>
            </a:lvl3pPr>
            <a:lvl4pPr marL="0" indent="0" algn="ctr">
              <a:spcBef>
                <a:spcPts val="0"/>
              </a:spcBef>
              <a:buSzTx/>
              <a:buNone/>
              <a:defRPr sz="2800"/>
            </a:lvl4pPr>
            <a:lvl5pPr marL="0" indent="0" algn="ctr">
              <a:spcBef>
                <a:spcPts val="0"/>
              </a:spcBef>
              <a:buSzTx/>
              <a:buNone/>
              <a:defRPr sz="2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21" name="Texte niveau 1…"/>
          <p:cNvSpPr txBox="1"/>
          <p:nvPr>
            <p:ph type="body" idx="1"/>
          </p:nvPr>
        </p:nvSpPr>
        <p:spPr>
          <a:xfrm>
            <a:off x="990600" y="2159000"/>
            <a:ext cx="8178800" cy="4470400"/>
          </a:xfrm>
          <a:prstGeom prst="rect">
            <a:avLst/>
          </a:prstGeom>
        </p:spPr>
        <p:txBody>
          <a:bodyPr/>
          <a:lstStyle>
            <a:lvl1pPr>
              <a:spcBef>
                <a:spcPts val="1800"/>
              </a:spcBef>
            </a:lvl1pPr>
            <a:lvl2pPr>
              <a:spcBef>
                <a:spcPts val="1800"/>
              </a:spcBef>
            </a:lvl2pPr>
            <a:lvl3pPr>
              <a:spcBef>
                <a:spcPts val="1800"/>
              </a:spcBef>
            </a:lvl3pPr>
            <a:lvl4pPr>
              <a:spcBef>
                <a:spcPts val="1800"/>
              </a:spcBef>
            </a:lvl4pPr>
            <a:lvl5pPr>
              <a:spcBef>
                <a:spcPts val="1800"/>
              </a:spcBef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 -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0" name="Texte niveau 1…"/>
          <p:cNvSpPr txBox="1"/>
          <p:nvPr>
            <p:ph type="body" idx="1"/>
          </p:nvPr>
        </p:nvSpPr>
        <p:spPr>
          <a:xfrm>
            <a:off x="990600" y="2159000"/>
            <a:ext cx="8178800" cy="4470400"/>
          </a:xfrm>
          <a:prstGeom prst="rect">
            <a:avLst/>
          </a:prstGeom>
        </p:spPr>
        <p:txBody>
          <a:bodyPr numCol="2" spcCol="408940" anchor="t"/>
          <a:lstStyle>
            <a:lvl1pPr marL="640422" indent="-386422">
              <a:spcBef>
                <a:spcPts val="3000"/>
              </a:spcBef>
              <a:defRPr sz="2400"/>
            </a:lvl1pPr>
            <a:lvl2pPr marL="983322" indent="-386422">
              <a:spcBef>
                <a:spcPts val="3000"/>
              </a:spcBef>
              <a:defRPr sz="2400"/>
            </a:lvl2pPr>
            <a:lvl3pPr marL="1326222" indent="-386422">
              <a:spcBef>
                <a:spcPts val="3000"/>
              </a:spcBef>
              <a:defRPr sz="2400"/>
            </a:lvl3pPr>
            <a:lvl4pPr marL="1681822" indent="-386422">
              <a:spcBef>
                <a:spcPts val="3000"/>
              </a:spcBef>
              <a:defRPr sz="2400"/>
            </a:lvl4pPr>
            <a:lvl5pPr marL="2024722" indent="-386422">
              <a:spcBef>
                <a:spcPts val="3000"/>
              </a:spcBef>
              <a:defRPr sz="2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e du titre"/>
          <p:cNvSpPr txBox="1"/>
          <p:nvPr>
            <p:ph type="title"/>
          </p:nvPr>
        </p:nvSpPr>
        <p:spPr>
          <a:xfrm>
            <a:off x="990600" y="2324100"/>
            <a:ext cx="8178800" cy="29718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Image"/>
          <p:cNvSpPr/>
          <p:nvPr>
            <p:ph type="pic" sz="half" idx="21"/>
          </p:nvPr>
        </p:nvSpPr>
        <p:spPr>
          <a:xfrm>
            <a:off x="1972959" y="1419124"/>
            <a:ext cx="6220534" cy="3499051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70" name="Texte du titre"/>
          <p:cNvSpPr txBox="1"/>
          <p:nvPr>
            <p:ph type="title"/>
          </p:nvPr>
        </p:nvSpPr>
        <p:spPr>
          <a:xfrm>
            <a:off x="990600" y="5753100"/>
            <a:ext cx="8178800" cy="13335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7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Reflet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Image"/>
          <p:cNvSpPr/>
          <p:nvPr>
            <p:ph type="pic" sz="half" idx="21"/>
          </p:nvPr>
        </p:nvSpPr>
        <p:spPr>
          <a:xfrm>
            <a:off x="1972959" y="1419124"/>
            <a:ext cx="6220534" cy="3499051"/>
          </a:xfrm>
          <a:prstGeom prst="rect">
            <a:avLst/>
          </a:prstGeom>
          <a:ln w="25400"/>
          <a:effectLst>
            <a:reflection blurRad="0" stA="50000" stPos="0" endA="0" endPos="40000" dist="0" dir="5400000" fadeDir="5400000" sx="100000" sy="-100000" kx="0" ky="0" algn="bl" rotWithShape="0"/>
          </a:effectLst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79" name="Texte du titre"/>
          <p:cNvSpPr txBox="1"/>
          <p:nvPr>
            <p:ph type="title"/>
          </p:nvPr>
        </p:nvSpPr>
        <p:spPr>
          <a:xfrm>
            <a:off x="990600" y="5753100"/>
            <a:ext cx="8178800" cy="13335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8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Image"/>
          <p:cNvSpPr/>
          <p:nvPr>
            <p:ph type="pic" sz="half" idx="21"/>
          </p:nvPr>
        </p:nvSpPr>
        <p:spPr>
          <a:xfrm>
            <a:off x="5425952" y="1328878"/>
            <a:ext cx="3578812" cy="4771748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88" name="Texte du titre"/>
          <p:cNvSpPr txBox="1"/>
          <p:nvPr>
            <p:ph type="title"/>
          </p:nvPr>
        </p:nvSpPr>
        <p:spPr>
          <a:xfrm>
            <a:off x="495300" y="1104900"/>
            <a:ext cx="4584700" cy="2578100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pPr/>
            <a:r>
              <a:t>Texte du titre</a:t>
            </a:r>
          </a:p>
        </p:txBody>
      </p:sp>
      <p:sp>
        <p:nvSpPr>
          <p:cNvPr id="89" name="Texte niveau 1…"/>
          <p:cNvSpPr txBox="1"/>
          <p:nvPr>
            <p:ph type="body" sz="quarter" idx="1"/>
          </p:nvPr>
        </p:nvSpPr>
        <p:spPr>
          <a:xfrm>
            <a:off x="495300" y="3746500"/>
            <a:ext cx="4584700" cy="2578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0"/>
            </a:lvl1pPr>
            <a:lvl2pPr marL="0" indent="0" algn="ctr">
              <a:spcBef>
                <a:spcPts val="0"/>
              </a:spcBef>
              <a:buSzTx/>
              <a:buNone/>
              <a:defRPr sz="2600"/>
            </a:lvl2pPr>
            <a:lvl3pPr marL="0" indent="0" algn="ctr">
              <a:spcBef>
                <a:spcPts val="0"/>
              </a:spcBef>
              <a:buSzTx/>
              <a:buNone/>
              <a:defRPr sz="2600"/>
            </a:lvl3pPr>
            <a:lvl4pPr marL="0" indent="0" algn="ctr">
              <a:spcBef>
                <a:spcPts val="0"/>
              </a:spcBef>
              <a:buSzTx/>
              <a:buNone/>
              <a:defRPr sz="2600"/>
            </a:lvl4pPr>
            <a:lvl5pPr marL="0" indent="0" algn="ctr">
              <a:spcBef>
                <a:spcPts val="0"/>
              </a:spcBef>
              <a:buSzTx/>
              <a:buNone/>
              <a:defRPr sz="26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Refle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Image"/>
          <p:cNvSpPr/>
          <p:nvPr>
            <p:ph type="pic" sz="half" idx="21"/>
          </p:nvPr>
        </p:nvSpPr>
        <p:spPr>
          <a:xfrm>
            <a:off x="5425952" y="1328878"/>
            <a:ext cx="3578812" cy="4771748"/>
          </a:xfrm>
          <a:prstGeom prst="rect">
            <a:avLst/>
          </a:prstGeom>
          <a:ln w="25400"/>
          <a:effectLst>
            <a:reflection blurRad="0" stA="50000" stPos="0" endA="0" endPos="40000" dist="0" dir="5400000" fadeDir="5400000" sx="100000" sy="-100000" kx="0" ky="0" algn="bl" rotWithShape="0"/>
          </a:effectLst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98" name="Texte du titre"/>
          <p:cNvSpPr txBox="1"/>
          <p:nvPr>
            <p:ph type="title"/>
          </p:nvPr>
        </p:nvSpPr>
        <p:spPr>
          <a:xfrm>
            <a:off x="495300" y="1104900"/>
            <a:ext cx="4584700" cy="2578100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pPr/>
            <a:r>
              <a:t>Texte du titre</a:t>
            </a:r>
          </a:p>
        </p:txBody>
      </p:sp>
      <p:sp>
        <p:nvSpPr>
          <p:cNvPr id="99" name="Texte niveau 1…"/>
          <p:cNvSpPr txBox="1"/>
          <p:nvPr>
            <p:ph type="body" sz="quarter" idx="1"/>
          </p:nvPr>
        </p:nvSpPr>
        <p:spPr>
          <a:xfrm>
            <a:off x="495300" y="3746500"/>
            <a:ext cx="4584700" cy="2578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0"/>
            </a:lvl1pPr>
            <a:lvl2pPr marL="0" indent="0" algn="ctr">
              <a:spcBef>
                <a:spcPts val="0"/>
              </a:spcBef>
              <a:buSzTx/>
              <a:buNone/>
              <a:defRPr sz="2600"/>
            </a:lvl2pPr>
            <a:lvl3pPr marL="0" indent="0" algn="ctr">
              <a:spcBef>
                <a:spcPts val="0"/>
              </a:spcBef>
              <a:buSzTx/>
              <a:buNone/>
              <a:defRPr sz="2600"/>
            </a:lvl3pPr>
            <a:lvl4pPr marL="0" indent="0" algn="ctr">
              <a:spcBef>
                <a:spcPts val="0"/>
              </a:spcBef>
              <a:buSzTx/>
              <a:buNone/>
              <a:defRPr sz="2600"/>
            </a:lvl4pPr>
            <a:lvl5pPr marL="0" indent="0" algn="ctr">
              <a:spcBef>
                <a:spcPts val="0"/>
              </a:spcBef>
              <a:buSzTx/>
              <a:buNone/>
              <a:defRPr sz="26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0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Image"/>
          <p:cNvSpPr/>
          <p:nvPr>
            <p:ph type="pic" sz="half" idx="21"/>
          </p:nvPr>
        </p:nvSpPr>
        <p:spPr>
          <a:xfrm>
            <a:off x="5497434" y="2105979"/>
            <a:ext cx="3432330" cy="457644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0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109" name="Texte niveau 1…"/>
          <p:cNvSpPr txBox="1"/>
          <p:nvPr>
            <p:ph type="body" sz="half" idx="1"/>
          </p:nvPr>
        </p:nvSpPr>
        <p:spPr>
          <a:xfrm>
            <a:off x="990600" y="2159000"/>
            <a:ext cx="3937000" cy="4470400"/>
          </a:xfrm>
          <a:prstGeom prst="rect">
            <a:avLst/>
          </a:prstGeom>
        </p:spPr>
        <p:txBody>
          <a:bodyPr/>
          <a:lstStyle>
            <a:lvl1pPr marL="640422" indent="-386422">
              <a:spcBef>
                <a:spcPts val="3000"/>
              </a:spcBef>
              <a:defRPr sz="2400"/>
            </a:lvl1pPr>
            <a:lvl2pPr marL="983322" indent="-386422">
              <a:spcBef>
                <a:spcPts val="3000"/>
              </a:spcBef>
              <a:defRPr sz="2400"/>
            </a:lvl2pPr>
            <a:lvl3pPr marL="1326222" indent="-386422">
              <a:spcBef>
                <a:spcPts val="3000"/>
              </a:spcBef>
              <a:defRPr sz="2400"/>
            </a:lvl3pPr>
            <a:lvl4pPr marL="1681822" indent="-386422">
              <a:spcBef>
                <a:spcPts val="3000"/>
              </a:spcBef>
              <a:defRPr sz="2400"/>
            </a:lvl4pPr>
            <a:lvl5pPr marL="2024722" indent="-386422">
              <a:spcBef>
                <a:spcPts val="3000"/>
              </a:spcBef>
              <a:defRPr sz="2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1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 -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118" name="Texte niveau 1…"/>
          <p:cNvSpPr txBox="1"/>
          <p:nvPr>
            <p:ph type="body" sz="half" idx="1"/>
          </p:nvPr>
        </p:nvSpPr>
        <p:spPr>
          <a:xfrm>
            <a:off x="990600" y="2159000"/>
            <a:ext cx="3937000" cy="4470400"/>
          </a:xfrm>
          <a:prstGeom prst="rect">
            <a:avLst/>
          </a:prstGeom>
        </p:spPr>
        <p:txBody>
          <a:bodyPr/>
          <a:lstStyle>
            <a:lvl1pPr marL="640422" indent="-386422">
              <a:spcBef>
                <a:spcPts val="3000"/>
              </a:spcBef>
              <a:defRPr sz="2400"/>
            </a:lvl1pPr>
            <a:lvl2pPr marL="983322" indent="-386422">
              <a:spcBef>
                <a:spcPts val="3000"/>
              </a:spcBef>
              <a:defRPr sz="2400"/>
            </a:lvl2pPr>
            <a:lvl3pPr marL="1326222" indent="-386422">
              <a:spcBef>
                <a:spcPts val="3000"/>
              </a:spcBef>
              <a:defRPr sz="2400"/>
            </a:lvl3pPr>
            <a:lvl4pPr marL="1681822" indent="-386422">
              <a:spcBef>
                <a:spcPts val="3000"/>
              </a:spcBef>
              <a:defRPr sz="2400"/>
            </a:lvl4pPr>
            <a:lvl5pPr marL="2024722" indent="-386422">
              <a:spcBef>
                <a:spcPts val="3000"/>
              </a:spcBef>
              <a:defRPr sz="2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1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 -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127" name="Texte niveau 1…"/>
          <p:cNvSpPr txBox="1"/>
          <p:nvPr>
            <p:ph type="body" sz="quarter" idx="1"/>
          </p:nvPr>
        </p:nvSpPr>
        <p:spPr>
          <a:xfrm>
            <a:off x="6070600" y="2159000"/>
            <a:ext cx="3098800" cy="4470400"/>
          </a:xfrm>
          <a:prstGeom prst="rect">
            <a:avLst/>
          </a:prstGeom>
        </p:spPr>
        <p:txBody>
          <a:bodyPr/>
          <a:lstStyle>
            <a:lvl1pPr marL="640422" indent="-386422">
              <a:spcBef>
                <a:spcPts val="3000"/>
              </a:spcBef>
              <a:defRPr sz="2400"/>
            </a:lvl1pPr>
            <a:lvl2pPr marL="983322" indent="-386422">
              <a:spcBef>
                <a:spcPts val="3000"/>
              </a:spcBef>
              <a:defRPr sz="2400"/>
            </a:lvl2pPr>
            <a:lvl3pPr marL="1326222" indent="-386422">
              <a:spcBef>
                <a:spcPts val="3000"/>
              </a:spcBef>
              <a:defRPr sz="2400"/>
            </a:lvl3pPr>
            <a:lvl4pPr marL="1681822" indent="-386422">
              <a:spcBef>
                <a:spcPts val="3000"/>
              </a:spcBef>
              <a:defRPr sz="2400"/>
            </a:lvl4pPr>
            <a:lvl5pPr marL="2024722" indent="-386422">
              <a:spcBef>
                <a:spcPts val="3000"/>
              </a:spcBef>
              <a:defRPr sz="2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2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e du titre"/>
          <p:cNvSpPr txBox="1"/>
          <p:nvPr>
            <p:ph type="title"/>
          </p:nvPr>
        </p:nvSpPr>
        <p:spPr>
          <a:xfrm>
            <a:off x="990600" y="1282700"/>
            <a:ext cx="8178800" cy="25781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136" name="Texte niveau 1…"/>
          <p:cNvSpPr txBox="1"/>
          <p:nvPr>
            <p:ph type="body" sz="quarter" idx="1"/>
          </p:nvPr>
        </p:nvSpPr>
        <p:spPr>
          <a:xfrm>
            <a:off x="990600" y="3924300"/>
            <a:ext cx="8178800" cy="889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  <a:lvl2pPr marL="0" indent="0" algn="ctr">
              <a:spcBef>
                <a:spcPts val="0"/>
              </a:spcBef>
              <a:buSzTx/>
              <a:buNone/>
              <a:defRPr sz="2800"/>
            </a:lvl2pPr>
            <a:lvl3pPr marL="0" indent="0" algn="ctr">
              <a:spcBef>
                <a:spcPts val="0"/>
              </a:spcBef>
              <a:buSzTx/>
              <a:buNone/>
              <a:defRPr sz="2800"/>
            </a:lvl3pPr>
            <a:lvl4pPr marL="0" indent="0" algn="ctr">
              <a:spcBef>
                <a:spcPts val="0"/>
              </a:spcBef>
              <a:buSzTx/>
              <a:buNone/>
              <a:defRPr sz="2800"/>
            </a:lvl4pPr>
            <a:lvl5pPr marL="0" indent="0" algn="ctr">
              <a:spcBef>
                <a:spcPts val="0"/>
              </a:spcBef>
              <a:buSzTx/>
              <a:buNone/>
              <a:defRPr sz="2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Auteur et date"/>
          <p:cNvSpPr txBox="1"/>
          <p:nvPr>
            <p:ph type="body" sz="quarter" idx="21" hasCustomPrompt="1"/>
          </p:nvPr>
        </p:nvSpPr>
        <p:spPr>
          <a:xfrm>
            <a:off x="545703" y="6763663"/>
            <a:ext cx="9068595" cy="360203"/>
          </a:xfrm>
          <a:prstGeom prst="rect">
            <a:avLst/>
          </a:prstGeom>
        </p:spPr>
        <p:txBody>
          <a:bodyPr lIns="39687" tIns="39687" rIns="39687" bIns="39687" anchor="b">
            <a:normAutofit fontScale="100000" lnSpcReduction="0"/>
          </a:bodyPr>
          <a:lstStyle>
            <a:lvl1pPr marL="0" indent="0" defTabSz="454025">
              <a:spcBef>
                <a:spcPts val="0"/>
              </a:spcBef>
              <a:buSzTx/>
              <a:buNone/>
              <a:defRPr b="1" sz="1782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Auteur et date</a:t>
            </a:r>
          </a:p>
        </p:txBody>
      </p:sp>
      <p:sp>
        <p:nvSpPr>
          <p:cNvPr id="145" name="Titre de la présentation"/>
          <p:cNvSpPr txBox="1"/>
          <p:nvPr>
            <p:ph type="title" hasCustomPrompt="1"/>
          </p:nvPr>
        </p:nvSpPr>
        <p:spPr>
          <a:xfrm>
            <a:off x="545703" y="1448593"/>
            <a:ext cx="9069576" cy="2579689"/>
          </a:xfrm>
          <a:prstGeom prst="rect">
            <a:avLst/>
          </a:prstGeom>
        </p:spPr>
        <p:txBody>
          <a:bodyPr lIns="39687" tIns="39687" rIns="39687" bIns="39687" anchor="b">
            <a:normAutofit fontScale="100000" lnSpcReduction="0"/>
          </a:bodyPr>
          <a:lstStyle>
            <a:lvl1pPr algn="l" defTabSz="1354632">
              <a:lnSpc>
                <a:spcPct val="80000"/>
              </a:lnSpc>
              <a:defRPr b="1" spc="-128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Titre de la présentation</a:t>
            </a:r>
          </a:p>
        </p:txBody>
      </p:sp>
      <p:sp>
        <p:nvSpPr>
          <p:cNvPr id="146" name="Texte niveau 1…"/>
          <p:cNvSpPr txBox="1"/>
          <p:nvPr>
            <p:ph type="body" sz="quarter" idx="1" hasCustomPrompt="1"/>
          </p:nvPr>
        </p:nvSpPr>
        <p:spPr>
          <a:xfrm>
            <a:off x="545703" y="3988593"/>
            <a:ext cx="9068594" cy="1137813"/>
          </a:xfrm>
          <a:prstGeom prst="rect">
            <a:avLst/>
          </a:prstGeom>
        </p:spPr>
        <p:txBody>
          <a:bodyPr lIns="39687" tIns="39687" rIns="39687" bIns="39687" anchor="t">
            <a:normAutofit fontScale="100000" lnSpcReduction="0"/>
          </a:bodyPr>
          <a:lstStyle>
            <a:lvl1pPr marL="0" indent="0" defTabSz="458611">
              <a:spcBef>
                <a:spcPts val="0"/>
              </a:spcBef>
              <a:buSzTx/>
              <a:buNone/>
              <a:defRPr b="1" sz="28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457200" defTabSz="458611">
              <a:spcBef>
                <a:spcPts val="0"/>
              </a:spcBef>
              <a:buSzTx/>
              <a:buNone/>
              <a:defRPr b="1" sz="28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914400" defTabSz="458611">
              <a:spcBef>
                <a:spcPts val="0"/>
              </a:spcBef>
              <a:buSzTx/>
              <a:buNone/>
              <a:defRPr b="1" sz="28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1371600" defTabSz="458611">
              <a:spcBef>
                <a:spcPts val="0"/>
              </a:spcBef>
              <a:buSzTx/>
              <a:buNone/>
              <a:defRPr b="1" sz="28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1828800" defTabSz="458611">
              <a:spcBef>
                <a:spcPts val="0"/>
              </a:spcBef>
              <a:buSzTx/>
              <a:buNone/>
              <a:defRPr b="1" sz="28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Sous-titre de la présentation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7" name="Numéro de diapositive"/>
          <p:cNvSpPr txBox="1"/>
          <p:nvPr>
            <p:ph type="sldNum" sz="quarter" idx="2"/>
          </p:nvPr>
        </p:nvSpPr>
        <p:spPr>
          <a:xfrm>
            <a:off x="4963350" y="7199653"/>
            <a:ext cx="233300" cy="228220"/>
          </a:xfrm>
          <a:prstGeom prst="rect">
            <a:avLst/>
          </a:prstGeom>
        </p:spPr>
        <p:txBody>
          <a:bodyPr lIns="39687" tIns="39687" rIns="39687" bIns="39687"/>
          <a:lstStyle>
            <a:lvl1pPr defTabSz="456406">
              <a:defRPr sz="1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niveau 1…"/>
          <p:cNvSpPr txBox="1"/>
          <p:nvPr>
            <p:ph type="body" idx="1"/>
          </p:nvPr>
        </p:nvSpPr>
        <p:spPr>
          <a:xfrm>
            <a:off x="990600" y="990600"/>
            <a:ext cx="8178800" cy="5638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" name="Texte du titre"/>
          <p:cNvSpPr txBox="1"/>
          <p:nvPr>
            <p:ph type="title"/>
          </p:nvPr>
        </p:nvSpPr>
        <p:spPr>
          <a:xfrm>
            <a:off x="990600" y="203200"/>
            <a:ext cx="8178800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/>
          <a:lstStyle/>
          <a:p>
            <a:pPr/>
            <a:r>
              <a:t>Texte du titre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4940300" y="7251700"/>
            <a:ext cx="266700" cy="279400"/>
          </a:xfrm>
          <a:prstGeom prst="rect">
            <a:avLst/>
          </a:prstGeom>
          <a:ln w="12700">
            <a:miter lim="400000"/>
          </a:ln>
        </p:spPr>
        <p:txBody>
          <a:bodyPr wrap="none" lIns="38100" tIns="38100" rIns="38100" bIns="38100" anchor="b">
            <a:spAutoFit/>
          </a:bodyPr>
          <a:lstStyle>
            <a:lvl1pPr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64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9pPr>
    </p:titleStyle>
    <p:bodyStyle>
      <a:lvl1pPr marL="698500" marR="0" indent="-444500" algn="l" defTabSz="457200" rtl="0" latinLnBrk="0">
        <a:lnSpc>
          <a:spcPct val="100000"/>
        </a:lnSpc>
        <a:spcBef>
          <a:spcPts val="37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1pPr>
      <a:lvl2pPr marL="1041400" marR="0" indent="-444500" algn="l" defTabSz="457200" rtl="0" latinLnBrk="0">
        <a:lnSpc>
          <a:spcPct val="100000"/>
        </a:lnSpc>
        <a:spcBef>
          <a:spcPts val="37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2pPr>
      <a:lvl3pPr marL="1384300" marR="0" indent="-444500" algn="l" defTabSz="457200" rtl="0" latinLnBrk="0">
        <a:lnSpc>
          <a:spcPct val="100000"/>
        </a:lnSpc>
        <a:spcBef>
          <a:spcPts val="37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3pPr>
      <a:lvl4pPr marL="1739900" marR="0" indent="-444500" algn="l" defTabSz="457200" rtl="0" latinLnBrk="0">
        <a:lnSpc>
          <a:spcPct val="100000"/>
        </a:lnSpc>
        <a:spcBef>
          <a:spcPts val="37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4pPr>
      <a:lvl5pPr marL="2082800" marR="0" indent="-444500" algn="l" defTabSz="457200" rtl="0" latinLnBrk="0">
        <a:lnSpc>
          <a:spcPct val="100000"/>
        </a:lnSpc>
        <a:spcBef>
          <a:spcPts val="37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5pPr>
      <a:lvl6pPr marL="2425700" marR="0" indent="-444500" algn="l" defTabSz="457200" rtl="0" latinLnBrk="0">
        <a:lnSpc>
          <a:spcPct val="100000"/>
        </a:lnSpc>
        <a:spcBef>
          <a:spcPts val="37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6pPr>
      <a:lvl7pPr marL="2768600" marR="0" indent="-444500" algn="l" defTabSz="457200" rtl="0" latinLnBrk="0">
        <a:lnSpc>
          <a:spcPct val="100000"/>
        </a:lnSpc>
        <a:spcBef>
          <a:spcPts val="37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7pPr>
      <a:lvl8pPr marL="3111500" marR="0" indent="-444500" algn="l" defTabSz="457200" rtl="0" latinLnBrk="0">
        <a:lnSpc>
          <a:spcPct val="100000"/>
        </a:lnSpc>
        <a:spcBef>
          <a:spcPts val="37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8pPr>
      <a:lvl9pPr marL="3454400" marR="0" indent="-444500" algn="l" defTabSz="457200" rtl="0" latinLnBrk="0">
        <a:lnSpc>
          <a:spcPct val="100000"/>
        </a:lnSpc>
        <a:spcBef>
          <a:spcPts val="37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9pPr>
    </p:bodyStyle>
    <p:otherStyle>
      <a:lvl1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tif"/><Relationship Id="rId3" Type="http://schemas.openxmlformats.org/officeDocument/2006/relationships/image" Target="../media/image2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tif"/><Relationship Id="rId3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6943" y="975482"/>
            <a:ext cx="10213886" cy="75263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8405" y="-2552307"/>
            <a:ext cx="3227745" cy="35981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alphaModFix amt="18337"/>
            <a:extLst/>
          </a:blip>
          <a:stretch>
            <a:fillRect/>
          </a:stretch>
        </p:blipFill>
        <p:spPr>
          <a:xfrm>
            <a:off x="-26943" y="975482"/>
            <a:ext cx="10213886" cy="75263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age" descr="Image"/>
          <p:cNvPicPr>
            <a:picLocks noChangeAspect="1"/>
          </p:cNvPicPr>
          <p:nvPr/>
        </p:nvPicPr>
        <p:blipFill>
          <a:blip r:embed="rId3">
            <a:alphaModFix amt="18285"/>
            <a:extLst/>
          </a:blip>
          <a:stretch>
            <a:fillRect/>
          </a:stretch>
        </p:blipFill>
        <p:spPr>
          <a:xfrm>
            <a:off x="728405" y="-2552307"/>
            <a:ext cx="3227745" cy="3598142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« l’ombre des choses à venir »…"/>
          <p:cNvSpPr txBox="1"/>
          <p:nvPr/>
        </p:nvSpPr>
        <p:spPr>
          <a:xfrm>
            <a:off x="333319" y="4867165"/>
            <a:ext cx="9493362" cy="1597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1166" tIns="21166" rIns="21166" bIns="21166" anchor="ctr">
            <a:spAutoFit/>
          </a:bodyPr>
          <a:lstStyle/>
          <a:p>
            <a:pPr defTabSz="1354632">
              <a:lnSpc>
                <a:spcPct val="120000"/>
              </a:lnSpc>
              <a:spcBef>
                <a:spcPts val="2500"/>
              </a:spcBef>
              <a:defRPr b="1" sz="4000">
                <a:latin typeface="Arial"/>
                <a:ea typeface="Arial"/>
                <a:cs typeface="Arial"/>
                <a:sym typeface="Arial"/>
              </a:defRPr>
            </a:pPr>
            <a:r>
              <a:t>« l’ombre des choses à venir » </a:t>
            </a:r>
          </a:p>
          <a:p>
            <a:pPr defTabSz="1354632">
              <a:lnSpc>
                <a:spcPct val="120000"/>
              </a:lnSpc>
              <a:spcBef>
                <a:spcPts val="2500"/>
              </a:spcBef>
              <a:defRPr b="1" sz="4000">
                <a:latin typeface="Arial"/>
                <a:ea typeface="Arial"/>
                <a:cs typeface="Arial"/>
                <a:sym typeface="Arial"/>
              </a:defRPr>
            </a:pPr>
            <a:r>
              <a:rPr sz="2300"/>
              <a:t>(Col.2.17)</a:t>
            </a:r>
            <a:r>
              <a:t> </a:t>
            </a:r>
          </a:p>
        </p:txBody>
      </p:sp>
      <p:sp>
        <p:nvSpPr>
          <p:cNvPr id="162" name="L’Ancien Testament est comme la fleur en bouton. Tandis que le Nouveau Testament c’est la fleur qui s’ouvre et qui exhale le parfum de la grâce."/>
          <p:cNvSpPr txBox="1"/>
          <p:nvPr/>
        </p:nvSpPr>
        <p:spPr>
          <a:xfrm>
            <a:off x="333319" y="347258"/>
            <a:ext cx="9493362" cy="14930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1166" tIns="21166" rIns="21166" bIns="21166" anchor="ctr">
            <a:spAutoFit/>
          </a:bodyPr>
          <a:lstStyle>
            <a:lvl1pPr defTabSz="1354632">
              <a:lnSpc>
                <a:spcPct val="120000"/>
              </a:lnSpc>
              <a:spcBef>
                <a:spcPts val="2500"/>
              </a:spcBef>
              <a:defRPr sz="3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L’Ancien Testament est comme la fleur en bouton. Tandis que le Nouveau Testament c’est la fleur qui s’ouvre et qui exhale le parfum de la grâce.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"/>
          <p:cNvSpPr/>
          <p:nvPr/>
        </p:nvSpPr>
        <p:spPr>
          <a:xfrm>
            <a:off x="4283138" y="2860080"/>
            <a:ext cx="1252484" cy="547969"/>
          </a:xfrm>
          <a:prstGeom prst="rect">
            <a:avLst/>
          </a:prstGeom>
          <a:solidFill>
            <a:schemeClr val="accent4">
              <a:hueOff val="366961"/>
              <a:satOff val="4172"/>
              <a:lumOff val="11129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65" name="« En vérité, en vérité, je vous le dis,…"/>
          <p:cNvSpPr/>
          <p:nvPr/>
        </p:nvSpPr>
        <p:spPr>
          <a:xfrm>
            <a:off x="1495449" y="1954643"/>
            <a:ext cx="7169102" cy="2161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« En vérité, en vérité, je vous le dis, </a:t>
            </a:r>
          </a:p>
          <a:p>
            <a:pPr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avant qu'Abraham soit né, </a:t>
            </a:r>
          </a:p>
          <a:p>
            <a:pPr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je suis</a:t>
            </a:r>
            <a:r>
              <a:rPr b="1"/>
              <a:t>.</a:t>
            </a:r>
            <a:r>
              <a:t>»</a:t>
            </a:r>
          </a:p>
          <a:p>
            <a:pPr>
              <a:defRPr sz="3000"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defRPr sz="2500">
                <a:latin typeface="Arial"/>
                <a:ea typeface="Arial"/>
                <a:cs typeface="Arial"/>
                <a:sym typeface="Arial"/>
              </a:defRPr>
            </a:pPr>
            <a:r>
              <a:t>(Jean 8.58)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«J’irai donc trouver les Israélites et je leur dirai : Le Dieu de vos ancêtres m'envoie vers vous.…"/>
          <p:cNvSpPr/>
          <p:nvPr/>
        </p:nvSpPr>
        <p:spPr>
          <a:xfrm>
            <a:off x="1710961" y="2381132"/>
            <a:ext cx="6738078" cy="2654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«J’irai donc trouver les Israélites et je leur dirai : Le Dieu de vos ancêtres m'envoie vers vous.</a:t>
            </a:r>
          </a:p>
          <a:p>
            <a:pPr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Mais s'ils me demandent quel est son nom, que leur répondrai-je ? » (Ex.3.13). </a:t>
            </a:r>
          </a:p>
        </p:txBody>
      </p:sp>
      <p:sp>
        <p:nvSpPr>
          <p:cNvPr id="168" name="Texte"/>
          <p:cNvSpPr/>
          <p:nvPr/>
        </p:nvSpPr>
        <p:spPr>
          <a:xfrm>
            <a:off x="7228978" y="2882899"/>
            <a:ext cx="2875692" cy="2971801"/>
          </a:xfrm>
          <a:prstGeom prst="rect">
            <a:avLst/>
          </a:prstGeom>
          <a:ln w="12700">
            <a:miter lim="400000"/>
          </a:ln>
        </p:spPr>
        <p:txBody>
          <a:bodyPr lIns="38100" tIns="38100" rIns="38100" bIns="38100" anchor="ctr">
            <a:spAutoFit/>
          </a:bodyPr>
          <a:lstStyle/>
          <a:p>
            <a:pPr>
              <a:defRPr b="1" sz="3300">
                <a:latin typeface="Arial Narrow"/>
                <a:ea typeface="Arial Narrow"/>
                <a:cs typeface="Arial Narrow"/>
                <a:sym typeface="Arial Narrow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« Dieu dit à Moïse : Je suis celui qui suis.…"/>
          <p:cNvSpPr/>
          <p:nvPr/>
        </p:nvSpPr>
        <p:spPr>
          <a:xfrm>
            <a:off x="1358462" y="2347265"/>
            <a:ext cx="7443077" cy="222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« Dieu dit à Moïse : Je suis celui qui suis. </a:t>
            </a:r>
          </a:p>
          <a:p>
            <a:pPr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Et il ajouta :</a:t>
            </a:r>
          </a:p>
          <a:p>
            <a:pPr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Voici ce que tu diras aux Israélites :</a:t>
            </a:r>
          </a:p>
          <a:p>
            <a:pPr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Je suis</a:t>
            </a:r>
            <a:r>
              <a:t> m'a envoyé vers vous » </a:t>
            </a:r>
          </a:p>
          <a:p>
            <a:pPr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(Ex.3.14).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1. Le « qui suis-je » de Moïse"/>
          <p:cNvSpPr txBox="1"/>
          <p:nvPr/>
        </p:nvSpPr>
        <p:spPr>
          <a:xfrm>
            <a:off x="1972121" y="75004"/>
            <a:ext cx="6215758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1. Le </a:t>
            </a:r>
            <a:r>
              <a:rPr>
                <a:solidFill>
                  <a:srgbClr val="FF2600"/>
                </a:solidFill>
              </a:rPr>
              <a:t>« qui suis-je »</a:t>
            </a:r>
            <a:r>
              <a:t> de Moïse</a:t>
            </a:r>
          </a:p>
        </p:txBody>
      </p:sp>
      <p:sp>
        <p:nvSpPr>
          <p:cNvPr id="173" name="Qui suis-je, qu'est-ce que ma vie et qu'est-ce que le clan de mon père en Israël, pour que je devienne le gendre du roi ? Les serviteurs de Saül répétèrent ces paroles à David et il répondit : Croyez-vous qu'il soit facile de devenir le gendre du roi ? J"/>
          <p:cNvSpPr/>
          <p:nvPr/>
        </p:nvSpPr>
        <p:spPr>
          <a:xfrm>
            <a:off x="671627" y="2951509"/>
            <a:ext cx="8816746" cy="2199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Qui suis-je, qu'est-ce que ma vie et qu'est-ce que le clan de mon père en Israël, pour que je devienne le gendre du roi ? Les serviteurs de Saül répétèrent ces paroles à David et il répondit : Croyez-vous qu'il soit facile de devenir le gendre du roi ? Je ne suis qu’un homme pauvre, sans importance » 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(1Sam.18.18 &amp; 23).</a:t>
            </a:r>
          </a:p>
        </p:txBody>
      </p:sp>
      <p:sp>
        <p:nvSpPr>
          <p:cNvPr id="174" name="« Qui suis-je pour aller vers Pharaon et pour faire sortir…"/>
          <p:cNvSpPr/>
          <p:nvPr/>
        </p:nvSpPr>
        <p:spPr>
          <a:xfrm>
            <a:off x="785927" y="1422071"/>
            <a:ext cx="8816746" cy="7774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« Qui suis-je pour aller vers Pharaon et pour faire sortir </a:t>
            </a:r>
          </a:p>
          <a:p>
            <a:pPr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t>les enfants d’Israël ? »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3" grpId="2"/>
      <p:bldP build="whole" bldLvl="1" animBg="1" rev="0" advAuto="0" spid="17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1. Le « qui suis-je » de Moïse"/>
          <p:cNvSpPr txBox="1"/>
          <p:nvPr/>
        </p:nvSpPr>
        <p:spPr>
          <a:xfrm>
            <a:off x="1972121" y="75004"/>
            <a:ext cx="6215758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1. Le </a:t>
            </a:r>
            <a:r>
              <a:rPr>
                <a:solidFill>
                  <a:srgbClr val="FF2600"/>
                </a:solidFill>
              </a:rPr>
              <a:t>« qui suis-je »</a:t>
            </a:r>
            <a:r>
              <a:t> de Moïse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Rectangle"/>
          <p:cNvSpPr/>
          <p:nvPr/>
        </p:nvSpPr>
        <p:spPr>
          <a:xfrm>
            <a:off x="1765300" y="4813300"/>
            <a:ext cx="469900" cy="4445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79" name="Carré"/>
          <p:cNvSpPr/>
          <p:nvPr/>
        </p:nvSpPr>
        <p:spPr>
          <a:xfrm>
            <a:off x="2794000" y="3771900"/>
            <a:ext cx="711200" cy="7112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80" name="Carré"/>
          <p:cNvSpPr/>
          <p:nvPr/>
        </p:nvSpPr>
        <p:spPr>
          <a:xfrm>
            <a:off x="1219200" y="5676900"/>
            <a:ext cx="215900" cy="2159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81" name="Carré"/>
          <p:cNvSpPr/>
          <p:nvPr/>
        </p:nvSpPr>
        <p:spPr>
          <a:xfrm>
            <a:off x="965200" y="6337300"/>
            <a:ext cx="114300" cy="1143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pic>
        <p:nvPicPr>
          <p:cNvPr id="182" name="Unknown 4.jpg" descr="Unknown 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25900" y="1219200"/>
            <a:ext cx="3873500" cy="2095500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</p:pic>
      <p:sp>
        <p:nvSpPr>
          <p:cNvPr id="183" name="Rectangle"/>
          <p:cNvSpPr/>
          <p:nvPr/>
        </p:nvSpPr>
        <p:spPr>
          <a:xfrm>
            <a:off x="4889500" y="1282700"/>
            <a:ext cx="2159000" cy="254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84" name="Figure"/>
          <p:cNvSpPr/>
          <p:nvPr/>
        </p:nvSpPr>
        <p:spPr>
          <a:xfrm>
            <a:off x="2717800" y="5854700"/>
            <a:ext cx="3340100" cy="1460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063" y="0"/>
                </a:moveTo>
                <a:cubicBezTo>
                  <a:pt x="5268" y="0"/>
                  <a:pt x="527" y="4828"/>
                  <a:pt x="527" y="10927"/>
                </a:cubicBezTo>
                <a:cubicBezTo>
                  <a:pt x="527" y="12960"/>
                  <a:pt x="1054" y="14993"/>
                  <a:pt x="2107" y="16518"/>
                </a:cubicBezTo>
                <a:lnTo>
                  <a:pt x="0" y="21600"/>
                </a:lnTo>
                <a:lnTo>
                  <a:pt x="4917" y="19567"/>
                </a:lnTo>
                <a:cubicBezTo>
                  <a:pt x="6673" y="20838"/>
                  <a:pt x="8780" y="21600"/>
                  <a:pt x="11063" y="21600"/>
                </a:cubicBezTo>
                <a:cubicBezTo>
                  <a:pt x="16859" y="21600"/>
                  <a:pt x="21600" y="16772"/>
                  <a:pt x="21600" y="10927"/>
                </a:cubicBezTo>
                <a:cubicBezTo>
                  <a:pt x="21600" y="4828"/>
                  <a:pt x="16859" y="0"/>
                  <a:pt x="11063" y="0"/>
                </a:cubicBezTo>
                <a:close/>
              </a:path>
            </a:pathLst>
          </a:custGeom>
          <a:solidFill>
            <a:srgbClr val="FFFFFF">
              <a:alpha val="42000"/>
            </a:srgbClr>
          </a:solidFill>
          <a:ln w="38100">
            <a:solidFill>
              <a:srgbClr val="000000">
                <a:alpha val="42000"/>
              </a:srgb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85" name="Qui suis-je ?"/>
          <p:cNvSpPr/>
          <p:nvPr/>
        </p:nvSpPr>
        <p:spPr>
          <a:xfrm>
            <a:off x="3170857" y="6286500"/>
            <a:ext cx="2629844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3600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suis-je ?</a:t>
            </a:r>
          </a:p>
        </p:txBody>
      </p:sp>
      <p:sp>
        <p:nvSpPr>
          <p:cNvPr id="186" name="1. Le « qui suis-je » de Moïse"/>
          <p:cNvSpPr txBox="1"/>
          <p:nvPr/>
        </p:nvSpPr>
        <p:spPr>
          <a:xfrm>
            <a:off x="1972121" y="75004"/>
            <a:ext cx="6215758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1. Le </a:t>
            </a:r>
            <a:r>
              <a:rPr>
                <a:solidFill>
                  <a:srgbClr val="FF2600"/>
                </a:solidFill>
              </a:rPr>
              <a:t>« qui suis-je »</a:t>
            </a:r>
            <a:r>
              <a:t> de Moïse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images.jpg" descr="image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76700" y="749300"/>
            <a:ext cx="3060700" cy="2654300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</p:pic>
      <p:sp>
        <p:nvSpPr>
          <p:cNvPr id="189" name="Rectangle"/>
          <p:cNvSpPr/>
          <p:nvPr/>
        </p:nvSpPr>
        <p:spPr>
          <a:xfrm>
            <a:off x="1765300" y="4813300"/>
            <a:ext cx="469900" cy="4445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90" name="Carré"/>
          <p:cNvSpPr/>
          <p:nvPr/>
        </p:nvSpPr>
        <p:spPr>
          <a:xfrm>
            <a:off x="2794000" y="3771900"/>
            <a:ext cx="711200" cy="7112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91" name="Carré"/>
          <p:cNvSpPr/>
          <p:nvPr/>
        </p:nvSpPr>
        <p:spPr>
          <a:xfrm>
            <a:off x="1219200" y="5676900"/>
            <a:ext cx="215900" cy="2159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92" name="Carré"/>
          <p:cNvSpPr/>
          <p:nvPr/>
        </p:nvSpPr>
        <p:spPr>
          <a:xfrm>
            <a:off x="965200" y="6337300"/>
            <a:ext cx="114300" cy="1143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93" name="Figure"/>
          <p:cNvSpPr/>
          <p:nvPr/>
        </p:nvSpPr>
        <p:spPr>
          <a:xfrm>
            <a:off x="2717800" y="5854700"/>
            <a:ext cx="3340100" cy="1460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063" y="0"/>
                </a:moveTo>
                <a:cubicBezTo>
                  <a:pt x="5268" y="0"/>
                  <a:pt x="527" y="4828"/>
                  <a:pt x="527" y="10927"/>
                </a:cubicBezTo>
                <a:cubicBezTo>
                  <a:pt x="527" y="12960"/>
                  <a:pt x="1054" y="14993"/>
                  <a:pt x="2107" y="16518"/>
                </a:cubicBezTo>
                <a:lnTo>
                  <a:pt x="0" y="21600"/>
                </a:lnTo>
                <a:lnTo>
                  <a:pt x="4917" y="19567"/>
                </a:lnTo>
                <a:cubicBezTo>
                  <a:pt x="6673" y="20838"/>
                  <a:pt x="8780" y="21600"/>
                  <a:pt x="11063" y="21600"/>
                </a:cubicBezTo>
                <a:cubicBezTo>
                  <a:pt x="16859" y="21600"/>
                  <a:pt x="21600" y="16772"/>
                  <a:pt x="21600" y="10927"/>
                </a:cubicBezTo>
                <a:cubicBezTo>
                  <a:pt x="21600" y="4828"/>
                  <a:pt x="16859" y="0"/>
                  <a:pt x="11063" y="0"/>
                </a:cubicBezTo>
                <a:close/>
              </a:path>
            </a:pathLst>
          </a:custGeom>
          <a:solidFill>
            <a:srgbClr val="FFFFFF">
              <a:alpha val="42000"/>
            </a:srgbClr>
          </a:solidFill>
          <a:ln w="38100">
            <a:solidFill>
              <a:srgbClr val="000000">
                <a:alpha val="42000"/>
              </a:srgb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194" name="Qui suis-je ?"/>
          <p:cNvSpPr/>
          <p:nvPr/>
        </p:nvSpPr>
        <p:spPr>
          <a:xfrm>
            <a:off x="3170857" y="6286500"/>
            <a:ext cx="2629844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3600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suis-je ?</a:t>
            </a:r>
          </a:p>
        </p:txBody>
      </p:sp>
      <p:sp>
        <p:nvSpPr>
          <p:cNvPr id="195" name="1. Le « qui suis-je » de Moïse"/>
          <p:cNvSpPr txBox="1"/>
          <p:nvPr/>
        </p:nvSpPr>
        <p:spPr>
          <a:xfrm>
            <a:off x="1972121" y="75004"/>
            <a:ext cx="6215758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1. Le </a:t>
            </a:r>
            <a:r>
              <a:rPr>
                <a:solidFill>
                  <a:srgbClr val="FF2600"/>
                </a:solidFill>
              </a:rPr>
              <a:t>« qui suis-je »</a:t>
            </a:r>
            <a:r>
              <a:t> de Moïse</a:t>
            </a:r>
          </a:p>
        </p:txBody>
      </p:sp>
      <p:sp>
        <p:nvSpPr>
          <p:cNvPr id="196" name="« Un nouveau roi parvint au pouvoir en Egypte, un roi qui n'avait pas connu Joseph. Il dit à son peuple : Voilà que les Israélites forment un peuple plus nombreux et plus puissant que nous."/>
          <p:cNvSpPr/>
          <p:nvPr/>
        </p:nvSpPr>
        <p:spPr>
          <a:xfrm>
            <a:off x="260101" y="1223354"/>
            <a:ext cx="3092567" cy="2404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algn="l"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« Un nouveau roi parvint au pouvoir en Egypte, un roi qui n'avait pas connu Joseph. Il dit à son peuple : Voilà que les Israélites forment un peuple plus nombreux et plus puissant que nous.</a:t>
            </a:r>
          </a:p>
        </p:txBody>
      </p:sp>
      <p:sp>
        <p:nvSpPr>
          <p:cNvPr id="197" name="Allons ! Montrons-nous habiles vis-à-vis de lui : empêchons-le de devenir trop nombreux, car en cas de guerre il se joindrait à nos ennemis pour nous » (Ex.1.8-10)."/>
          <p:cNvSpPr/>
          <p:nvPr/>
        </p:nvSpPr>
        <p:spPr>
          <a:xfrm>
            <a:off x="6425503" y="4728554"/>
            <a:ext cx="3092566" cy="2112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algn="r"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Allons ! Montrons-nous habiles vis-à-vis de lui : empêchons-le de devenir trop nombreux, car en cas de guerre il se joindrait à nos ennemis pour nous » (Ex.1.8-10).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7" grpId="2"/>
      <p:bldP build="whole" bldLvl="1" animBg="1" rev="0" advAuto="0" spid="19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Unknown 1.jpg" descr="Unknown 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27500" y="889000"/>
            <a:ext cx="2667000" cy="3048000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</p:pic>
      <p:sp>
        <p:nvSpPr>
          <p:cNvPr id="200" name="Rectangle"/>
          <p:cNvSpPr/>
          <p:nvPr/>
        </p:nvSpPr>
        <p:spPr>
          <a:xfrm>
            <a:off x="1765300" y="4813300"/>
            <a:ext cx="469900" cy="4445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01" name="Carré"/>
          <p:cNvSpPr/>
          <p:nvPr/>
        </p:nvSpPr>
        <p:spPr>
          <a:xfrm>
            <a:off x="2794000" y="3771900"/>
            <a:ext cx="711200" cy="7112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02" name="Carré"/>
          <p:cNvSpPr/>
          <p:nvPr/>
        </p:nvSpPr>
        <p:spPr>
          <a:xfrm>
            <a:off x="1219200" y="5676900"/>
            <a:ext cx="215900" cy="2159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03" name="Carré"/>
          <p:cNvSpPr/>
          <p:nvPr/>
        </p:nvSpPr>
        <p:spPr>
          <a:xfrm>
            <a:off x="965200" y="6337300"/>
            <a:ext cx="114300" cy="1143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04" name="Figure"/>
          <p:cNvSpPr/>
          <p:nvPr/>
        </p:nvSpPr>
        <p:spPr>
          <a:xfrm>
            <a:off x="2717800" y="5854700"/>
            <a:ext cx="3340100" cy="1460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063" y="0"/>
                </a:moveTo>
                <a:cubicBezTo>
                  <a:pt x="5268" y="0"/>
                  <a:pt x="527" y="4828"/>
                  <a:pt x="527" y="10927"/>
                </a:cubicBezTo>
                <a:cubicBezTo>
                  <a:pt x="527" y="12960"/>
                  <a:pt x="1054" y="14993"/>
                  <a:pt x="2107" y="16518"/>
                </a:cubicBezTo>
                <a:lnTo>
                  <a:pt x="0" y="21600"/>
                </a:lnTo>
                <a:lnTo>
                  <a:pt x="4917" y="19567"/>
                </a:lnTo>
                <a:cubicBezTo>
                  <a:pt x="6673" y="20838"/>
                  <a:pt x="8780" y="21600"/>
                  <a:pt x="11063" y="21600"/>
                </a:cubicBezTo>
                <a:cubicBezTo>
                  <a:pt x="16859" y="21600"/>
                  <a:pt x="21600" y="16772"/>
                  <a:pt x="21600" y="10927"/>
                </a:cubicBezTo>
                <a:cubicBezTo>
                  <a:pt x="21600" y="4828"/>
                  <a:pt x="16859" y="0"/>
                  <a:pt x="11063" y="0"/>
                </a:cubicBezTo>
                <a:close/>
              </a:path>
            </a:pathLst>
          </a:custGeom>
          <a:solidFill>
            <a:srgbClr val="FFFFFF">
              <a:alpha val="42000"/>
            </a:srgbClr>
          </a:solidFill>
          <a:ln w="38100">
            <a:solidFill>
              <a:srgbClr val="000000">
                <a:alpha val="42000"/>
              </a:srgb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05" name="Qui suis-je ?"/>
          <p:cNvSpPr/>
          <p:nvPr/>
        </p:nvSpPr>
        <p:spPr>
          <a:xfrm>
            <a:off x="3170857" y="6285171"/>
            <a:ext cx="2629844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3600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suis-je ?</a:t>
            </a:r>
          </a:p>
        </p:txBody>
      </p:sp>
      <p:sp>
        <p:nvSpPr>
          <p:cNvPr id="206" name="1. Le « qui suis-je » de Moïse"/>
          <p:cNvSpPr txBox="1"/>
          <p:nvPr/>
        </p:nvSpPr>
        <p:spPr>
          <a:xfrm>
            <a:off x="1972121" y="75004"/>
            <a:ext cx="6215758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1. Le </a:t>
            </a:r>
            <a:r>
              <a:rPr>
                <a:solidFill>
                  <a:srgbClr val="FF2600"/>
                </a:solidFill>
              </a:rPr>
              <a:t>« qui suis-je »</a:t>
            </a:r>
            <a:r>
              <a:t> de Moïse</a:t>
            </a:r>
          </a:p>
        </p:txBody>
      </p:sp>
      <p:sp>
        <p:nvSpPr>
          <p:cNvPr id="207" name="La femme prit l'enfant et l’allaita. Quand il eut grandi, elle l'amena à la fille du pharaon et il fut un fils pour elle. Elle l'appela Moïse, « car, dit-elle, je l'ai retiré de l’eau » (Ex.2.9-10)."/>
          <p:cNvSpPr txBox="1"/>
          <p:nvPr/>
        </p:nvSpPr>
        <p:spPr>
          <a:xfrm>
            <a:off x="6585739" y="4155937"/>
            <a:ext cx="2928127" cy="2827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49580">
              <a:lnSpc>
                <a:spcPct val="120000"/>
              </a:lnSpc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La femme prit l'enfant et l’allaita. Quand il eut grandi, elle l'amena à la fille du pharaon et il fut un fils pour elle. Elle l'appela Moïse, « car, dit-elle, je l'ai retiré de l’eau » (Ex.2.9-10). </a:t>
            </a:r>
          </a:p>
        </p:txBody>
      </p:sp>
      <p:sp>
        <p:nvSpPr>
          <p:cNvPr id="208" name="« La fille du pharaon lui dit : Emporte cet enfant et allaite-le pour moi ; je te donnerai…"/>
          <p:cNvSpPr txBox="1"/>
          <p:nvPr/>
        </p:nvSpPr>
        <p:spPr>
          <a:xfrm>
            <a:off x="331814" y="1495473"/>
            <a:ext cx="3608402" cy="1431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r" defTabSz="449580">
              <a:lnSpc>
                <a:spcPct val="120000"/>
              </a:lnSpc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« La fille du pharaon lui dit : Emporte cet enfant et allaite-le pour moi ; je te donnerai </a:t>
            </a:r>
          </a:p>
          <a:p>
            <a:pPr algn="r" defTabSz="449580">
              <a:lnSpc>
                <a:spcPct val="120000"/>
              </a:lnSpc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ton salaire. 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7" grpId="2"/>
      <p:bldP build="whole" bldLvl="1" animBg="1" rev="0" advAuto="0" spid="20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tangle"/>
          <p:cNvSpPr/>
          <p:nvPr/>
        </p:nvSpPr>
        <p:spPr>
          <a:xfrm>
            <a:off x="1765300" y="4813300"/>
            <a:ext cx="469900" cy="4445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pic>
        <p:nvPicPr>
          <p:cNvPr id="211" name="Unknown.jpg" descr="Unknown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83100" y="1130300"/>
            <a:ext cx="2963334" cy="3200400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</p:pic>
      <p:sp>
        <p:nvSpPr>
          <p:cNvPr id="212" name="Carré"/>
          <p:cNvSpPr/>
          <p:nvPr/>
        </p:nvSpPr>
        <p:spPr>
          <a:xfrm>
            <a:off x="2794000" y="3771900"/>
            <a:ext cx="711200" cy="7112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13" name="Carré"/>
          <p:cNvSpPr/>
          <p:nvPr/>
        </p:nvSpPr>
        <p:spPr>
          <a:xfrm>
            <a:off x="1219200" y="5676900"/>
            <a:ext cx="215900" cy="2159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14" name="Carré"/>
          <p:cNvSpPr/>
          <p:nvPr/>
        </p:nvSpPr>
        <p:spPr>
          <a:xfrm>
            <a:off x="965200" y="6337300"/>
            <a:ext cx="114300" cy="1143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15" name="Figure"/>
          <p:cNvSpPr/>
          <p:nvPr/>
        </p:nvSpPr>
        <p:spPr>
          <a:xfrm>
            <a:off x="2717800" y="5854700"/>
            <a:ext cx="3340100" cy="1460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1063" y="0"/>
                </a:moveTo>
                <a:cubicBezTo>
                  <a:pt x="5268" y="0"/>
                  <a:pt x="527" y="4828"/>
                  <a:pt x="527" y="10927"/>
                </a:cubicBezTo>
                <a:cubicBezTo>
                  <a:pt x="527" y="12960"/>
                  <a:pt x="1054" y="14993"/>
                  <a:pt x="2107" y="16518"/>
                </a:cubicBezTo>
                <a:lnTo>
                  <a:pt x="0" y="21600"/>
                </a:lnTo>
                <a:lnTo>
                  <a:pt x="4917" y="19567"/>
                </a:lnTo>
                <a:cubicBezTo>
                  <a:pt x="6673" y="20838"/>
                  <a:pt x="8780" y="21600"/>
                  <a:pt x="11063" y="21600"/>
                </a:cubicBezTo>
                <a:cubicBezTo>
                  <a:pt x="16859" y="21600"/>
                  <a:pt x="21600" y="16772"/>
                  <a:pt x="21600" y="10927"/>
                </a:cubicBezTo>
                <a:cubicBezTo>
                  <a:pt x="21600" y="4828"/>
                  <a:pt x="16859" y="0"/>
                  <a:pt x="11063" y="0"/>
                </a:cubicBezTo>
                <a:close/>
              </a:path>
            </a:pathLst>
          </a:custGeom>
          <a:solidFill>
            <a:srgbClr val="FFFFFF">
              <a:alpha val="42000"/>
            </a:srgbClr>
          </a:solidFill>
          <a:ln w="38100">
            <a:solidFill>
              <a:srgbClr val="000000">
                <a:alpha val="42000"/>
              </a:srgbClr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16" name="Qui suis-je ?"/>
          <p:cNvSpPr/>
          <p:nvPr/>
        </p:nvSpPr>
        <p:spPr>
          <a:xfrm>
            <a:off x="3170857" y="6286500"/>
            <a:ext cx="2629844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sz="3600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Qui suis-je ?</a:t>
            </a:r>
          </a:p>
        </p:txBody>
      </p:sp>
      <p:sp>
        <p:nvSpPr>
          <p:cNvPr id="217" name="1. Le « qui suis-je » de Moïse"/>
          <p:cNvSpPr txBox="1"/>
          <p:nvPr/>
        </p:nvSpPr>
        <p:spPr>
          <a:xfrm>
            <a:off x="1972121" y="75004"/>
            <a:ext cx="6215758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1. Le </a:t>
            </a:r>
            <a:r>
              <a:rPr>
                <a:solidFill>
                  <a:srgbClr val="FF2600"/>
                </a:solidFill>
              </a:rPr>
              <a:t>« qui suis-je »</a:t>
            </a:r>
            <a:r>
              <a:t> de Moïse</a:t>
            </a:r>
          </a:p>
        </p:txBody>
      </p:sp>
      <p:sp>
        <p:nvSpPr>
          <p:cNvPr id="218" name="« C'est par la foi que Moïse, devenu grand, a refusé d'être appelé fils de la fille du pharaon. Il préférait être maltraité avec le peuple de Dieu plutôt que d'avoir momentanément la jouissance du péché.» (Heb.11.25-26)."/>
          <p:cNvSpPr/>
          <p:nvPr/>
        </p:nvSpPr>
        <p:spPr>
          <a:xfrm>
            <a:off x="488701" y="1172554"/>
            <a:ext cx="3708068" cy="24046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algn="just"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« C'est par la foi que Moïse, devenu grand, a refusé d'être appelé fils de la fille du pharaon. Il préférait être maltraité avec le peuple de Dieu plutôt que d'avoir momentanément la jouissance du péché.» (Heb.11.25-26).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« Il était âgé de 40 ans lorsqu'il a eu à cœur de rendre visite à ses frères, les Israélites. Il en a vu un qu'on maltraitait, a pris sa défense et, pour venger l'homme malmené, a frappé l’Egyptien. Ses frères comprendraient que Dieu leur accordait la dé"/>
          <p:cNvSpPr/>
          <p:nvPr/>
        </p:nvSpPr>
        <p:spPr>
          <a:xfrm>
            <a:off x="298201" y="539632"/>
            <a:ext cx="9563598" cy="6540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algn="just">
              <a:defRPr sz="3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« Il était âgé de 40 ans lorsqu'il a eu à cœur de rendre visite à ses frères, les Israélites. Il en a vu un qu'on maltraitait, a pris sa défense et, pour venger l'homme malmené, a frappé l’Egyptien. Ses frères comprendraient que Dieu leur accordait la délivrance par son intermédiaire, pensait-il, mais ils ne l’ont pas compris. Le jour suivant, il est venu au milieu d'eux alors que certains se battaient et il a essayé de ramener la paix en leur disant : Vous êtes frères ! Pourquoi vous faites-vous du mal l'un à l'autre ? Mais celui qui maltraitait son prochain l’a repoussé en disant : Qui t'a établi chef et juge sur nous ? Veux-tu me tuer comme tu as tué l'Egyptien hier ? A cette parole, Moïse a pris la fuite et est allé habiter dans le pays de Madian, où il a eu deux fils » (Act.7.23-29).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Rectangle"/>
          <p:cNvSpPr/>
          <p:nvPr/>
        </p:nvSpPr>
        <p:spPr>
          <a:xfrm>
            <a:off x="7480717" y="1861495"/>
            <a:ext cx="2421569" cy="850781"/>
          </a:xfrm>
          <a:prstGeom prst="rect">
            <a:avLst/>
          </a:prstGeom>
          <a:solidFill>
            <a:schemeClr val="accent4">
              <a:hueOff val="366961"/>
              <a:satOff val="4172"/>
              <a:lumOff val="11129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23" name="Rectangle"/>
          <p:cNvSpPr/>
          <p:nvPr/>
        </p:nvSpPr>
        <p:spPr>
          <a:xfrm>
            <a:off x="1685440" y="2362320"/>
            <a:ext cx="8215411" cy="850781"/>
          </a:xfrm>
          <a:prstGeom prst="rect">
            <a:avLst/>
          </a:prstGeom>
          <a:solidFill>
            <a:schemeClr val="accent4">
              <a:hueOff val="366961"/>
              <a:satOff val="4172"/>
              <a:lumOff val="11129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24" name="Rectangle"/>
          <p:cNvSpPr/>
          <p:nvPr/>
        </p:nvSpPr>
        <p:spPr>
          <a:xfrm>
            <a:off x="290234" y="2360262"/>
            <a:ext cx="1571406" cy="1270001"/>
          </a:xfrm>
          <a:prstGeom prst="rect">
            <a:avLst/>
          </a:prstGeom>
          <a:solidFill>
            <a:schemeClr val="accent4">
              <a:hueOff val="366961"/>
              <a:satOff val="4172"/>
              <a:lumOff val="11129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25" name="« Il était âgé de 40 ans lorsqu'il a eu à cœur de rendre visite à ses frères, les Israélites. Il en a vu un qu'on maltraitait, a pris sa défense et, pour venger l'homme malmené, a frappé l’Egyptien. Ses frères comprendraient que Dieu leur accordait la dé"/>
          <p:cNvSpPr/>
          <p:nvPr/>
        </p:nvSpPr>
        <p:spPr>
          <a:xfrm>
            <a:off x="298201" y="539632"/>
            <a:ext cx="9563598" cy="6540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algn="just">
              <a:defRPr sz="3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« Il était âgé de 40 ans lorsqu'il a eu à cœur de rendre visite à ses frères, les Israélites. Il en a vu un qu'on maltraitait, a pris sa défense et, pour venger l'homme malmené, a frappé l’Egyptien. Ses frères comprendraient que Dieu leur accordait la délivrance par son intermédiaire, pensait-il, mais ils ne l’ont pas compris. Le jour suivant, il est venu au milieu d'eux alors que certains se battaient et il a essayé de ramener la paix en leur disant : Vous êtes frères ! Pourquoi vous faites-vous du mal l'un à l'autre ? Mais celui qui maltraitait son prochain l’a repoussé en disant : Qui t'a établi chef et juge sur nous ? Veux-tu me tuer comme tu as tué l'Egyptien hier ? A cette parole, Moïse a pris la fuite et est allé habiter dans le pays de Madian, où il a eu deux fils » (Act.7.23-29).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1. Le « qui suis-je » de Moïse"/>
          <p:cNvSpPr txBox="1"/>
          <p:nvPr/>
        </p:nvSpPr>
        <p:spPr>
          <a:xfrm>
            <a:off x="1972121" y="75004"/>
            <a:ext cx="6215758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1. Le </a:t>
            </a:r>
            <a:r>
              <a:rPr>
                <a:solidFill>
                  <a:srgbClr val="FF2600"/>
                </a:solidFill>
              </a:rPr>
              <a:t>« qui suis-je »</a:t>
            </a:r>
            <a:r>
              <a:t> de Moïse</a:t>
            </a:r>
          </a:p>
        </p:txBody>
      </p:sp>
      <p:sp>
        <p:nvSpPr>
          <p:cNvPr id="228" name="« Moïse était un homme fort patient, plus qu'aucun homme sur la face de la terre » (Nb.12.13)."/>
          <p:cNvSpPr/>
          <p:nvPr/>
        </p:nvSpPr>
        <p:spPr>
          <a:xfrm>
            <a:off x="369118" y="1490054"/>
            <a:ext cx="9421764" cy="652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« Moïse était un homme fort patient, plus qu'aucun homme sur la face de la terre » (Nb.12.13).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1. Le « qui suis-je » de Moïse"/>
          <p:cNvSpPr txBox="1"/>
          <p:nvPr/>
        </p:nvSpPr>
        <p:spPr>
          <a:xfrm>
            <a:off x="1972121" y="75004"/>
            <a:ext cx="6215758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1. Le </a:t>
            </a:r>
            <a:r>
              <a:rPr>
                <a:solidFill>
                  <a:srgbClr val="FF2600"/>
                </a:solidFill>
              </a:rPr>
              <a:t>« qui suis-je »</a:t>
            </a:r>
            <a:r>
              <a:t> de Moïse</a:t>
            </a:r>
          </a:p>
        </p:txBody>
      </p:sp>
      <p:pic>
        <p:nvPicPr>
          <p:cNvPr id="231" name="images.png" descr="image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55526" y="1458763"/>
            <a:ext cx="4048948" cy="3855304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entre deux cultures ... entre deux nationalités ... deux identités ...  deux peuples."/>
          <p:cNvSpPr/>
          <p:nvPr/>
        </p:nvSpPr>
        <p:spPr>
          <a:xfrm>
            <a:off x="215378" y="3116072"/>
            <a:ext cx="9729243" cy="359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>
              <a:defRPr b="1" i="1"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entre deux cultures ... entre deux nationalités ... deux identités ...  deux peuples.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Rectangle"/>
          <p:cNvSpPr/>
          <p:nvPr/>
        </p:nvSpPr>
        <p:spPr>
          <a:xfrm>
            <a:off x="1765300" y="4813300"/>
            <a:ext cx="469900" cy="4445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35" name="Carré"/>
          <p:cNvSpPr/>
          <p:nvPr/>
        </p:nvSpPr>
        <p:spPr>
          <a:xfrm>
            <a:off x="2794000" y="3771900"/>
            <a:ext cx="711200" cy="7112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36" name="Carré"/>
          <p:cNvSpPr/>
          <p:nvPr/>
        </p:nvSpPr>
        <p:spPr>
          <a:xfrm>
            <a:off x="1219200" y="5676900"/>
            <a:ext cx="215900" cy="2159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37" name="Carré"/>
          <p:cNvSpPr/>
          <p:nvPr/>
        </p:nvSpPr>
        <p:spPr>
          <a:xfrm>
            <a:off x="965200" y="6337300"/>
            <a:ext cx="114300" cy="1143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38" name="1. Le « qui suis-je » de Moïse"/>
          <p:cNvSpPr txBox="1"/>
          <p:nvPr/>
        </p:nvSpPr>
        <p:spPr>
          <a:xfrm>
            <a:off x="1972121" y="75004"/>
            <a:ext cx="6215758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1. Le </a:t>
            </a:r>
            <a:r>
              <a:rPr>
                <a:solidFill>
                  <a:srgbClr val="FF2600"/>
                </a:solidFill>
              </a:rPr>
              <a:t>« qui suis-je »</a:t>
            </a:r>
            <a:r>
              <a:t> de Moïse</a:t>
            </a:r>
          </a:p>
        </p:txBody>
      </p:sp>
      <p:sp>
        <p:nvSpPr>
          <p:cNvPr id="239" name="Rectangle"/>
          <p:cNvSpPr/>
          <p:nvPr/>
        </p:nvSpPr>
        <p:spPr>
          <a:xfrm>
            <a:off x="3263900" y="1082115"/>
            <a:ext cx="2443758" cy="2258682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pic>
        <p:nvPicPr>
          <p:cNvPr id="24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88353" y="1112880"/>
            <a:ext cx="2394852" cy="2197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Rectangle"/>
          <p:cNvSpPr/>
          <p:nvPr/>
        </p:nvSpPr>
        <p:spPr>
          <a:xfrm>
            <a:off x="1765300" y="4813300"/>
            <a:ext cx="469900" cy="4445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43" name="Carré"/>
          <p:cNvSpPr/>
          <p:nvPr/>
        </p:nvSpPr>
        <p:spPr>
          <a:xfrm>
            <a:off x="2794000" y="3771900"/>
            <a:ext cx="711200" cy="7112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44" name="Carré"/>
          <p:cNvSpPr/>
          <p:nvPr/>
        </p:nvSpPr>
        <p:spPr>
          <a:xfrm>
            <a:off x="1219200" y="5676900"/>
            <a:ext cx="215900" cy="2159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45" name="Carré"/>
          <p:cNvSpPr/>
          <p:nvPr/>
        </p:nvSpPr>
        <p:spPr>
          <a:xfrm>
            <a:off x="965200" y="6337300"/>
            <a:ext cx="114300" cy="114300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46" name="40 ans..."/>
          <p:cNvSpPr/>
          <p:nvPr/>
        </p:nvSpPr>
        <p:spPr>
          <a:xfrm>
            <a:off x="2984643" y="3686037"/>
            <a:ext cx="7607301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defTabSz="450000">
              <a:defRPr b="1" sz="96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40 ans...</a:t>
            </a:r>
          </a:p>
        </p:txBody>
      </p:sp>
      <p:sp>
        <p:nvSpPr>
          <p:cNvPr id="247" name="1. Le « qui suis-je » de Moïse"/>
          <p:cNvSpPr txBox="1"/>
          <p:nvPr/>
        </p:nvSpPr>
        <p:spPr>
          <a:xfrm>
            <a:off x="1972121" y="75004"/>
            <a:ext cx="6215758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1. Le </a:t>
            </a:r>
            <a:r>
              <a:rPr>
                <a:solidFill>
                  <a:srgbClr val="FF2600"/>
                </a:solidFill>
              </a:rPr>
              <a:t>« qui suis-je »</a:t>
            </a:r>
            <a:r>
              <a:t> de Moïse</a:t>
            </a:r>
          </a:p>
        </p:txBody>
      </p:sp>
      <p:sp>
        <p:nvSpPr>
          <p:cNvPr id="248" name="Rectangle"/>
          <p:cNvSpPr/>
          <p:nvPr/>
        </p:nvSpPr>
        <p:spPr>
          <a:xfrm>
            <a:off x="3263900" y="1082115"/>
            <a:ext cx="2443758" cy="2258682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pic>
        <p:nvPicPr>
          <p:cNvPr id="2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88353" y="1112880"/>
            <a:ext cx="2394852" cy="21971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2. Le « je suis » de Dieu"/>
          <p:cNvSpPr txBox="1"/>
          <p:nvPr/>
        </p:nvSpPr>
        <p:spPr>
          <a:xfrm>
            <a:off x="1972121" y="75004"/>
            <a:ext cx="5104725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2. Le </a:t>
            </a:r>
            <a:r>
              <a:rPr>
                <a:solidFill>
                  <a:srgbClr val="FF2600"/>
                </a:solidFill>
              </a:rPr>
              <a:t>« je suis »</a:t>
            </a:r>
            <a:r>
              <a:t> de Dieu</a:t>
            </a:r>
          </a:p>
        </p:txBody>
      </p:sp>
      <p:sp>
        <p:nvSpPr>
          <p:cNvPr id="252" name="Rectangle"/>
          <p:cNvSpPr/>
          <p:nvPr/>
        </p:nvSpPr>
        <p:spPr>
          <a:xfrm>
            <a:off x="4158257" y="3898900"/>
            <a:ext cx="2687043" cy="1524000"/>
          </a:xfrm>
          <a:prstGeom prst="rect">
            <a:avLst/>
          </a:prstGeom>
          <a:solidFill>
            <a:srgbClr val="FFFFFF">
              <a:alpha val="74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53" name="JE   SUIS"/>
          <p:cNvSpPr/>
          <p:nvPr/>
        </p:nvSpPr>
        <p:spPr>
          <a:xfrm>
            <a:off x="1767978" y="4356100"/>
            <a:ext cx="5054601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sz="3600">
                <a:solidFill>
                  <a:srgbClr val="FF4013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                       </a:t>
            </a:r>
            <a:r>
              <a:rPr>
                <a:latin typeface="Arial"/>
                <a:ea typeface="Arial"/>
                <a:cs typeface="Arial"/>
                <a:sym typeface="Arial"/>
              </a:rPr>
              <a:t>JE   SUIS</a:t>
            </a:r>
          </a:p>
        </p:txBody>
      </p:sp>
      <p:sp>
        <p:nvSpPr>
          <p:cNvPr id="254" name="« Celui qui s’appelle"/>
          <p:cNvSpPr/>
          <p:nvPr/>
        </p:nvSpPr>
        <p:spPr>
          <a:xfrm>
            <a:off x="1997183" y="3653158"/>
            <a:ext cx="5054601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b="1" sz="33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b="0">
                <a:latin typeface="Arial"/>
                <a:ea typeface="Arial"/>
                <a:cs typeface="Arial"/>
                <a:sym typeface="Arial"/>
              </a:rPr>
              <a:t>« Celui qui s’appelle </a:t>
            </a:r>
            <a:r>
              <a:t> </a:t>
            </a:r>
          </a:p>
        </p:txBody>
      </p:sp>
      <p:sp>
        <p:nvSpPr>
          <p:cNvPr id="255" name="t’envoie »"/>
          <p:cNvSpPr/>
          <p:nvPr/>
        </p:nvSpPr>
        <p:spPr>
          <a:xfrm>
            <a:off x="5776945" y="5109841"/>
            <a:ext cx="2875691" cy="545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sz="3300">
                <a:latin typeface="Arial"/>
                <a:ea typeface="Arial"/>
                <a:cs typeface="Arial"/>
                <a:sym typeface="Arial"/>
              </a:defRPr>
            </a:pPr>
            <a:r>
              <a:t>t</a:t>
            </a:r>
            <a:r>
              <a:t>’envoie 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Rectangle"/>
          <p:cNvSpPr/>
          <p:nvPr/>
        </p:nvSpPr>
        <p:spPr>
          <a:xfrm>
            <a:off x="2264041" y="4283099"/>
            <a:ext cx="1952292" cy="755602"/>
          </a:xfrm>
          <a:prstGeom prst="rect">
            <a:avLst/>
          </a:prstGeom>
          <a:solidFill>
            <a:srgbClr val="FFFFFF">
              <a:alpha val="74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58" name="Ligne"/>
          <p:cNvSpPr/>
          <p:nvPr/>
        </p:nvSpPr>
        <p:spPr>
          <a:xfrm flipH="1">
            <a:off x="4063999" y="2984500"/>
            <a:ext cx="12206" cy="3225800"/>
          </a:xfrm>
          <a:prstGeom prst="line">
            <a:avLst/>
          </a:prstGeom>
          <a:ln w="63500">
            <a:solidFill>
              <a:srgbClr val="00C7FC"/>
            </a:solidFill>
            <a:miter lim="400000"/>
          </a:ln>
        </p:spPr>
        <p:txBody>
          <a:bodyPr lIns="50800" tIns="50800" rIns="50800" bIns="50800" anchor="ctr"/>
          <a:lstStyle/>
          <a:p>
            <a:pPr algn="l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9" name="Ligne"/>
          <p:cNvSpPr/>
          <p:nvPr/>
        </p:nvSpPr>
        <p:spPr>
          <a:xfrm>
            <a:off x="4445000" y="3174999"/>
            <a:ext cx="943" cy="2679702"/>
          </a:xfrm>
          <a:prstGeom prst="line">
            <a:avLst/>
          </a:prstGeom>
          <a:ln w="12700">
            <a:solidFill>
              <a:srgbClr val="00C7FC"/>
            </a:solidFill>
            <a:miter lim="400000"/>
          </a:ln>
        </p:spPr>
        <p:txBody>
          <a:bodyPr lIns="50800" tIns="50800" rIns="50800" bIns="50800" anchor="ctr"/>
          <a:lstStyle/>
          <a:p>
            <a:pPr algn="l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0" name="Ligne"/>
          <p:cNvSpPr/>
          <p:nvPr/>
        </p:nvSpPr>
        <p:spPr>
          <a:xfrm flipH="1" flipV="1">
            <a:off x="4063503" y="2984500"/>
            <a:ext cx="381497" cy="190500"/>
          </a:xfrm>
          <a:prstGeom prst="line">
            <a:avLst/>
          </a:prstGeom>
          <a:ln w="41275">
            <a:solidFill>
              <a:srgbClr val="00C7FC"/>
            </a:solidFill>
            <a:miter lim="400000"/>
          </a:ln>
        </p:spPr>
        <p:txBody>
          <a:bodyPr lIns="50800" tIns="50800" rIns="50800" bIns="50800" anchor="ctr"/>
          <a:lstStyle/>
          <a:p>
            <a:pPr algn="l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1" name="Ligne"/>
          <p:cNvSpPr/>
          <p:nvPr/>
        </p:nvSpPr>
        <p:spPr>
          <a:xfrm flipH="1">
            <a:off x="4063007" y="5854700"/>
            <a:ext cx="393702" cy="367308"/>
          </a:xfrm>
          <a:prstGeom prst="line">
            <a:avLst/>
          </a:prstGeom>
          <a:ln w="50800">
            <a:solidFill>
              <a:srgbClr val="00C7FC"/>
            </a:solidFill>
            <a:miter lim="400000"/>
          </a:ln>
        </p:spPr>
        <p:txBody>
          <a:bodyPr lIns="50800" tIns="50800" rIns="50800" bIns="50800" anchor="ctr"/>
          <a:lstStyle/>
          <a:p>
            <a:pPr algn="l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2" name="2. Le « je suis » de Dieu"/>
          <p:cNvSpPr txBox="1"/>
          <p:nvPr/>
        </p:nvSpPr>
        <p:spPr>
          <a:xfrm>
            <a:off x="1972121" y="75004"/>
            <a:ext cx="5104725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2. Le </a:t>
            </a:r>
            <a:r>
              <a:rPr>
                <a:solidFill>
                  <a:srgbClr val="FF2600"/>
                </a:solidFill>
              </a:rPr>
              <a:t>« je suis »</a:t>
            </a:r>
            <a:r>
              <a:t> de Dieu</a:t>
            </a:r>
          </a:p>
        </p:txBody>
      </p:sp>
      <p:sp>
        <p:nvSpPr>
          <p:cNvPr id="263" name="SUIS  JE      JE   SUIS"/>
          <p:cNvSpPr/>
          <p:nvPr/>
        </p:nvSpPr>
        <p:spPr>
          <a:xfrm>
            <a:off x="1767978" y="4356100"/>
            <a:ext cx="5054601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3600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SUIS  JE      JE   SUIS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Rectangle"/>
          <p:cNvSpPr/>
          <p:nvPr/>
        </p:nvSpPr>
        <p:spPr>
          <a:xfrm>
            <a:off x="2264041" y="4283099"/>
            <a:ext cx="1952292" cy="755602"/>
          </a:xfrm>
          <a:prstGeom prst="rect">
            <a:avLst/>
          </a:prstGeom>
          <a:solidFill>
            <a:srgbClr val="FFFFFF">
              <a:alpha val="74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66" name="Ligne"/>
          <p:cNvSpPr/>
          <p:nvPr/>
        </p:nvSpPr>
        <p:spPr>
          <a:xfrm flipH="1">
            <a:off x="4063999" y="2984500"/>
            <a:ext cx="12206" cy="3225800"/>
          </a:xfrm>
          <a:prstGeom prst="line">
            <a:avLst/>
          </a:prstGeom>
          <a:ln w="63500">
            <a:solidFill>
              <a:srgbClr val="00C7FC"/>
            </a:solidFill>
            <a:miter lim="400000"/>
          </a:ln>
        </p:spPr>
        <p:txBody>
          <a:bodyPr lIns="50800" tIns="50800" rIns="50800" bIns="50800" anchor="ctr"/>
          <a:lstStyle/>
          <a:p>
            <a:pPr algn="l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7" name="Ligne"/>
          <p:cNvSpPr/>
          <p:nvPr/>
        </p:nvSpPr>
        <p:spPr>
          <a:xfrm>
            <a:off x="4445000" y="3174999"/>
            <a:ext cx="943" cy="2679702"/>
          </a:xfrm>
          <a:prstGeom prst="line">
            <a:avLst/>
          </a:prstGeom>
          <a:ln w="12700">
            <a:solidFill>
              <a:srgbClr val="00C7FC"/>
            </a:solidFill>
            <a:miter lim="400000"/>
          </a:ln>
        </p:spPr>
        <p:txBody>
          <a:bodyPr lIns="50800" tIns="50800" rIns="50800" bIns="50800" anchor="ctr"/>
          <a:lstStyle/>
          <a:p>
            <a:pPr algn="l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8" name="Ligne"/>
          <p:cNvSpPr/>
          <p:nvPr/>
        </p:nvSpPr>
        <p:spPr>
          <a:xfrm flipH="1" flipV="1">
            <a:off x="4063503" y="2984500"/>
            <a:ext cx="381497" cy="190500"/>
          </a:xfrm>
          <a:prstGeom prst="line">
            <a:avLst/>
          </a:prstGeom>
          <a:ln w="41275">
            <a:solidFill>
              <a:srgbClr val="00C7FC"/>
            </a:solidFill>
            <a:miter lim="400000"/>
          </a:ln>
        </p:spPr>
        <p:txBody>
          <a:bodyPr lIns="50800" tIns="50800" rIns="50800" bIns="50800" anchor="ctr"/>
          <a:lstStyle/>
          <a:p>
            <a:pPr algn="l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9" name="Ligne"/>
          <p:cNvSpPr/>
          <p:nvPr/>
        </p:nvSpPr>
        <p:spPr>
          <a:xfrm flipH="1">
            <a:off x="4063007" y="5854700"/>
            <a:ext cx="393702" cy="367308"/>
          </a:xfrm>
          <a:prstGeom prst="line">
            <a:avLst/>
          </a:prstGeom>
          <a:ln w="50800">
            <a:solidFill>
              <a:srgbClr val="00C7FC"/>
            </a:solidFill>
            <a:miter lim="400000"/>
          </a:ln>
        </p:spPr>
        <p:txBody>
          <a:bodyPr lIns="50800" tIns="50800" rIns="50800" bIns="50800" anchor="ctr"/>
          <a:lstStyle/>
          <a:p>
            <a:pPr algn="l">
              <a:defRPr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0" name="2. Le « je suis » de Dieu"/>
          <p:cNvSpPr txBox="1"/>
          <p:nvPr/>
        </p:nvSpPr>
        <p:spPr>
          <a:xfrm>
            <a:off x="1972121" y="75004"/>
            <a:ext cx="5104725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2. Le </a:t>
            </a:r>
            <a:r>
              <a:rPr>
                <a:solidFill>
                  <a:srgbClr val="FF2600"/>
                </a:solidFill>
              </a:rPr>
              <a:t>« je suis »</a:t>
            </a:r>
            <a:r>
              <a:t> de Dieu</a:t>
            </a:r>
          </a:p>
        </p:txBody>
      </p:sp>
      <p:sp>
        <p:nvSpPr>
          <p:cNvPr id="271" name="Rectangle"/>
          <p:cNvSpPr/>
          <p:nvPr/>
        </p:nvSpPr>
        <p:spPr>
          <a:xfrm>
            <a:off x="4335585" y="4296570"/>
            <a:ext cx="1952293" cy="728660"/>
          </a:xfrm>
          <a:prstGeom prst="rect">
            <a:avLst/>
          </a:prstGeom>
          <a:solidFill>
            <a:srgbClr val="FFFFFF">
              <a:alpha val="74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72" name="SUIS  JE      JE   SUIS"/>
          <p:cNvSpPr/>
          <p:nvPr/>
        </p:nvSpPr>
        <p:spPr>
          <a:xfrm>
            <a:off x="1767978" y="4356100"/>
            <a:ext cx="5054601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3600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SUIS  JE      JE   SUIS</a:t>
            </a:r>
          </a:p>
        </p:txBody>
      </p:sp>
      <p:sp>
        <p:nvSpPr>
          <p:cNvPr id="273" name="« Eternel, tu me sondes et tu me connais, tu sais quand je m’assieds et quand je me lève, tu pénètres de loin ma pensée. »…"/>
          <p:cNvSpPr/>
          <p:nvPr/>
        </p:nvSpPr>
        <p:spPr>
          <a:xfrm>
            <a:off x="1275705" y="1027831"/>
            <a:ext cx="7608591" cy="1580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sz="2900">
                <a:latin typeface="Arial"/>
                <a:ea typeface="Arial"/>
                <a:cs typeface="Arial"/>
                <a:sym typeface="Arial"/>
              </a:defRPr>
            </a:pPr>
            <a:r>
              <a:t>« Eternel, tu me sondes et tu me connais, tu sais quand je m’assieds et quand je me lève, tu pénètres de loin ma pensée. » </a:t>
            </a:r>
          </a:p>
          <a:p>
            <a:pPr>
              <a:defRPr sz="1700">
                <a:latin typeface="Arial"/>
                <a:ea typeface="Arial"/>
                <a:cs typeface="Arial"/>
                <a:sym typeface="Arial"/>
              </a:defRPr>
            </a:pPr>
            <a:r>
              <a:t>(Ps.139.1-2)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Rectangle"/>
          <p:cNvSpPr/>
          <p:nvPr/>
        </p:nvSpPr>
        <p:spPr>
          <a:xfrm>
            <a:off x="1295400" y="3898900"/>
            <a:ext cx="5549900" cy="1524000"/>
          </a:xfrm>
          <a:prstGeom prst="rect">
            <a:avLst/>
          </a:prstGeom>
          <a:solidFill>
            <a:srgbClr val="FFFFFF">
              <a:alpha val="74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76" name="JE   SUIS"/>
          <p:cNvSpPr/>
          <p:nvPr/>
        </p:nvSpPr>
        <p:spPr>
          <a:xfrm>
            <a:off x="2851712" y="4356100"/>
            <a:ext cx="5054601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3600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     JE   SUIS</a:t>
            </a:r>
          </a:p>
        </p:txBody>
      </p:sp>
      <p:sp>
        <p:nvSpPr>
          <p:cNvPr id="277" name="avant qu’Abraham…"/>
          <p:cNvSpPr/>
          <p:nvPr/>
        </p:nvSpPr>
        <p:spPr>
          <a:xfrm>
            <a:off x="1331441" y="3804778"/>
            <a:ext cx="3926657" cy="1128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l">
              <a:defRPr sz="3600">
                <a:solidFill>
                  <a:srgbClr val="E324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avant qu’Abraham </a:t>
            </a:r>
          </a:p>
          <a:p>
            <a:pPr algn="l">
              <a:defRPr sz="3600">
                <a:solidFill>
                  <a:srgbClr val="E324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fut, </a:t>
            </a:r>
          </a:p>
        </p:txBody>
      </p:sp>
      <p:sp>
        <p:nvSpPr>
          <p:cNvPr id="278" name="2. Le « je suis » de Dieu"/>
          <p:cNvSpPr txBox="1"/>
          <p:nvPr/>
        </p:nvSpPr>
        <p:spPr>
          <a:xfrm>
            <a:off x="1972121" y="75004"/>
            <a:ext cx="5104725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2. Le </a:t>
            </a:r>
            <a:r>
              <a:rPr>
                <a:solidFill>
                  <a:srgbClr val="FF2600"/>
                </a:solidFill>
              </a:rPr>
              <a:t>« je suis »</a:t>
            </a:r>
            <a:r>
              <a:t> de Dieu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Rectangle"/>
          <p:cNvSpPr/>
          <p:nvPr/>
        </p:nvSpPr>
        <p:spPr>
          <a:xfrm>
            <a:off x="1295400" y="3898900"/>
            <a:ext cx="5549900" cy="1524000"/>
          </a:xfrm>
          <a:prstGeom prst="rect">
            <a:avLst/>
          </a:prstGeom>
          <a:solidFill>
            <a:srgbClr val="FFFFFF">
              <a:alpha val="74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81" name="JE   SUIS"/>
          <p:cNvSpPr/>
          <p:nvPr/>
        </p:nvSpPr>
        <p:spPr>
          <a:xfrm>
            <a:off x="2851712" y="4356100"/>
            <a:ext cx="5054601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3600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     JE   SUIS</a:t>
            </a:r>
          </a:p>
        </p:txBody>
      </p:sp>
      <p:sp>
        <p:nvSpPr>
          <p:cNvPr id="282" name="avant qu’Abraham…"/>
          <p:cNvSpPr/>
          <p:nvPr/>
        </p:nvSpPr>
        <p:spPr>
          <a:xfrm>
            <a:off x="1331441" y="3804778"/>
            <a:ext cx="3926657" cy="1128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l">
              <a:defRPr sz="3600">
                <a:solidFill>
                  <a:srgbClr val="E324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avant qu’Abraham </a:t>
            </a:r>
          </a:p>
          <a:p>
            <a:pPr algn="l">
              <a:defRPr sz="3600">
                <a:solidFill>
                  <a:srgbClr val="E324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fut, </a:t>
            </a:r>
          </a:p>
        </p:txBody>
      </p:sp>
      <p:sp>
        <p:nvSpPr>
          <p:cNvPr id="283" name="« Et toi, Bethléhem Ephrata, qui es petite parmi les villes de Juda, de toi sortira pour moi celui qui dominera sur Israël et dont l'origine remonte loin dans le passé,…"/>
          <p:cNvSpPr/>
          <p:nvPr/>
        </p:nvSpPr>
        <p:spPr>
          <a:xfrm>
            <a:off x="734961" y="1106067"/>
            <a:ext cx="8690078" cy="1640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b="1" sz="2600"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« Et toi, Bethléhem Ephrata, qui es petite parmi les villes de Juda, de toi sortira pour moi celui qui dominera sur Israël et dont l'origine remonte loin dans le passé,</a:t>
            </a:r>
            <a:r>
              <a:t> </a:t>
            </a:r>
          </a:p>
          <a:p>
            <a:pPr>
              <a:defRPr b="1" sz="2600">
                <a:latin typeface="Arial"/>
                <a:ea typeface="Arial"/>
                <a:cs typeface="Arial"/>
                <a:sym typeface="Arial"/>
              </a:defRPr>
            </a:pPr>
            <a:r>
              <a:t>à l’éternité » </a:t>
            </a:r>
            <a:r>
              <a:rPr b="0"/>
              <a:t>(Mic.5.1).</a:t>
            </a:r>
          </a:p>
        </p:txBody>
      </p:sp>
      <p:sp>
        <p:nvSpPr>
          <p:cNvPr id="284" name="2. Le « je suis » de Dieu"/>
          <p:cNvSpPr txBox="1"/>
          <p:nvPr/>
        </p:nvSpPr>
        <p:spPr>
          <a:xfrm>
            <a:off x="1972121" y="75004"/>
            <a:ext cx="5104725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2. Le </a:t>
            </a:r>
            <a:r>
              <a:rPr>
                <a:solidFill>
                  <a:srgbClr val="FF2600"/>
                </a:solidFill>
              </a:rPr>
              <a:t>« je suis »</a:t>
            </a:r>
            <a:r>
              <a:t> de Dieu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Rectangle"/>
          <p:cNvSpPr/>
          <p:nvPr/>
        </p:nvSpPr>
        <p:spPr>
          <a:xfrm>
            <a:off x="1295400" y="3898900"/>
            <a:ext cx="5549900" cy="1524000"/>
          </a:xfrm>
          <a:prstGeom prst="rect">
            <a:avLst/>
          </a:prstGeom>
          <a:solidFill>
            <a:srgbClr val="FFFFFF">
              <a:alpha val="74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87" name="JE   SUIS"/>
          <p:cNvSpPr/>
          <p:nvPr/>
        </p:nvSpPr>
        <p:spPr>
          <a:xfrm>
            <a:off x="2851712" y="4356100"/>
            <a:ext cx="5054601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3600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     JE   SUIS</a:t>
            </a:r>
          </a:p>
        </p:txBody>
      </p:sp>
      <p:sp>
        <p:nvSpPr>
          <p:cNvPr id="288" name="avant qu’Abraham…"/>
          <p:cNvSpPr/>
          <p:nvPr/>
        </p:nvSpPr>
        <p:spPr>
          <a:xfrm>
            <a:off x="1331441" y="3804778"/>
            <a:ext cx="3926657" cy="1128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l">
              <a:defRPr sz="3600">
                <a:solidFill>
                  <a:srgbClr val="E324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avant qu’Abraham </a:t>
            </a:r>
          </a:p>
          <a:p>
            <a:pPr algn="l">
              <a:defRPr sz="3600">
                <a:solidFill>
                  <a:srgbClr val="E324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fut, </a:t>
            </a:r>
          </a:p>
        </p:txBody>
      </p:sp>
      <p:sp>
        <p:nvSpPr>
          <p:cNvPr id="289" name="« Il existe avant toutes choses et tout subsiste en lui » (Col.1.17)."/>
          <p:cNvSpPr/>
          <p:nvPr/>
        </p:nvSpPr>
        <p:spPr>
          <a:xfrm>
            <a:off x="2451852" y="1643701"/>
            <a:ext cx="5256296" cy="852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b="1" sz="26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b="0"/>
              <a:t>«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 Il existe </a:t>
            </a:r>
            <a:r>
              <a:rPr>
                <a:latin typeface="Arial"/>
                <a:ea typeface="Arial"/>
                <a:cs typeface="Arial"/>
                <a:sym typeface="Arial"/>
              </a:rPr>
              <a:t>avant toutes choses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 et tout subsiste en lui » (Col.1.17).</a:t>
            </a:r>
          </a:p>
        </p:txBody>
      </p:sp>
      <p:sp>
        <p:nvSpPr>
          <p:cNvPr id="290" name="2. Le « je suis » de Dieu"/>
          <p:cNvSpPr txBox="1"/>
          <p:nvPr/>
        </p:nvSpPr>
        <p:spPr>
          <a:xfrm>
            <a:off x="1972121" y="75004"/>
            <a:ext cx="5104725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2. Le </a:t>
            </a:r>
            <a:r>
              <a:rPr>
                <a:solidFill>
                  <a:srgbClr val="FF2600"/>
                </a:solidFill>
              </a:rPr>
              <a:t>« je suis »</a:t>
            </a:r>
            <a:r>
              <a:t> de Dieu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Rectangle"/>
          <p:cNvSpPr/>
          <p:nvPr/>
        </p:nvSpPr>
        <p:spPr>
          <a:xfrm>
            <a:off x="1295400" y="3898900"/>
            <a:ext cx="5549900" cy="1524000"/>
          </a:xfrm>
          <a:prstGeom prst="rect">
            <a:avLst/>
          </a:prstGeom>
          <a:solidFill>
            <a:srgbClr val="FFFFFF">
              <a:alpha val="74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293" name="JE   SUIS"/>
          <p:cNvSpPr/>
          <p:nvPr/>
        </p:nvSpPr>
        <p:spPr>
          <a:xfrm>
            <a:off x="2851712" y="4356100"/>
            <a:ext cx="5054601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3600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     JE   SUIS</a:t>
            </a:r>
          </a:p>
        </p:txBody>
      </p:sp>
      <p:sp>
        <p:nvSpPr>
          <p:cNvPr id="294" name="avant qu’Abraham…"/>
          <p:cNvSpPr/>
          <p:nvPr/>
        </p:nvSpPr>
        <p:spPr>
          <a:xfrm>
            <a:off x="1331441" y="3804778"/>
            <a:ext cx="3926657" cy="1128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l">
              <a:defRPr sz="3600">
                <a:solidFill>
                  <a:srgbClr val="E324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avant qu’Abraham </a:t>
            </a:r>
          </a:p>
          <a:p>
            <a:pPr algn="l">
              <a:defRPr sz="3600">
                <a:solidFill>
                  <a:srgbClr val="E324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fut, </a:t>
            </a:r>
          </a:p>
        </p:txBody>
      </p:sp>
      <p:sp>
        <p:nvSpPr>
          <p:cNvPr id="295" name="2. Le « je suis » de Dieu"/>
          <p:cNvSpPr txBox="1"/>
          <p:nvPr/>
        </p:nvSpPr>
        <p:spPr>
          <a:xfrm>
            <a:off x="1972121" y="75004"/>
            <a:ext cx="5104725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2. Le </a:t>
            </a:r>
            <a:r>
              <a:rPr>
                <a:solidFill>
                  <a:srgbClr val="FF2600"/>
                </a:solidFill>
              </a:rPr>
              <a:t>« je suis »</a:t>
            </a:r>
            <a:r>
              <a:t> de Dieu</a:t>
            </a:r>
          </a:p>
        </p:txBody>
      </p:sp>
      <p:sp>
        <p:nvSpPr>
          <p:cNvPr id="296" name="Les uns disent que tu es Jean Baptiste ; les autres, Élie ; les autres, Jérémie, ou l'un des prophètes. Et vous, leur dit-il, qui dites-vous que je suis ? Simon Pierre répondit : Tu es le Christ, le Fils du Dieu vivant."/>
          <p:cNvSpPr/>
          <p:nvPr/>
        </p:nvSpPr>
        <p:spPr>
          <a:xfrm>
            <a:off x="1808521" y="5876618"/>
            <a:ext cx="7934705" cy="1488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1"/>
            </a:pPr>
            <a:r>
              <a:rPr b="0"/>
              <a:t>Les uns disent que tu es Jean Baptiste ; les autres, Élie ; les autres, Jérémie, ou l'un des prophètes. Et vous, leur dit-il, qui dites-vous que je suis ? Simon Pierre répondit : Tu es le Christ, le Fils du Dieu vivant.</a:t>
            </a:r>
          </a:p>
        </p:txBody>
      </p:sp>
      <p:sp>
        <p:nvSpPr>
          <p:cNvPr id="297" name="« Jésus arriva dans le territoire de Césarée de Philippe. Il demanda à ses disciples : Qui suis-je, d’après les hommes, moi le Fils de l'homme ?  Ils répondirent :"/>
          <p:cNvSpPr/>
          <p:nvPr/>
        </p:nvSpPr>
        <p:spPr>
          <a:xfrm>
            <a:off x="326544" y="1032167"/>
            <a:ext cx="6453718" cy="1488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r">
              <a:defRPr b="1" sz="2400"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« Jésus arriva dans le territoire de Césarée de Philippe. Il demanda à ses disciples : Qui </a:t>
            </a:r>
            <a:r>
              <a:t>suis-je</a:t>
            </a:r>
            <a:r>
              <a:rPr b="0"/>
              <a:t>, d’après les hommes, moi le Fils de l'homme ?  Ils répondirent 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Rectangle"/>
          <p:cNvSpPr/>
          <p:nvPr/>
        </p:nvSpPr>
        <p:spPr>
          <a:xfrm>
            <a:off x="1295400" y="3898900"/>
            <a:ext cx="5549900" cy="1524000"/>
          </a:xfrm>
          <a:prstGeom prst="rect">
            <a:avLst/>
          </a:prstGeom>
          <a:solidFill>
            <a:srgbClr val="FFFFFF">
              <a:alpha val="74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300" name="JE   SUIS"/>
          <p:cNvSpPr/>
          <p:nvPr/>
        </p:nvSpPr>
        <p:spPr>
          <a:xfrm>
            <a:off x="2851712" y="4356100"/>
            <a:ext cx="5054601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3600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     JE   SUIS</a:t>
            </a:r>
          </a:p>
        </p:txBody>
      </p:sp>
      <p:sp>
        <p:nvSpPr>
          <p:cNvPr id="301" name="avant qu’Abraham…"/>
          <p:cNvSpPr/>
          <p:nvPr/>
        </p:nvSpPr>
        <p:spPr>
          <a:xfrm>
            <a:off x="1331441" y="3797299"/>
            <a:ext cx="3926657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/>
          <a:p>
            <a:pPr algn="l">
              <a:defRPr sz="3600">
                <a:solidFill>
                  <a:srgbClr val="E324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avant qu’Abraham </a:t>
            </a:r>
          </a:p>
          <a:p>
            <a:pPr algn="l">
              <a:defRPr sz="3600">
                <a:solidFill>
                  <a:srgbClr val="E32400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fut,</a:t>
            </a:r>
            <a:r>
              <a:t> </a:t>
            </a:r>
          </a:p>
        </p:txBody>
      </p:sp>
      <p:sp>
        <p:nvSpPr>
          <p:cNvPr id="302" name="2. Le « je suis » de Dieu"/>
          <p:cNvSpPr txBox="1"/>
          <p:nvPr/>
        </p:nvSpPr>
        <p:spPr>
          <a:xfrm>
            <a:off x="1972121" y="75004"/>
            <a:ext cx="5104725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2. Le </a:t>
            </a:r>
            <a:r>
              <a:rPr>
                <a:solidFill>
                  <a:srgbClr val="FF2600"/>
                </a:solidFill>
              </a:rPr>
              <a:t>« je suis »</a:t>
            </a:r>
            <a:r>
              <a:t> de Dieu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Rectangle"/>
          <p:cNvSpPr/>
          <p:nvPr/>
        </p:nvSpPr>
        <p:spPr>
          <a:xfrm>
            <a:off x="4410882" y="3898900"/>
            <a:ext cx="2434418" cy="1293618"/>
          </a:xfrm>
          <a:prstGeom prst="rect">
            <a:avLst/>
          </a:prstGeom>
          <a:solidFill>
            <a:srgbClr val="FFFFFF">
              <a:alpha val="74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305" name="JE   SUIS"/>
          <p:cNvSpPr/>
          <p:nvPr/>
        </p:nvSpPr>
        <p:spPr>
          <a:xfrm>
            <a:off x="2788212" y="4191000"/>
            <a:ext cx="5054601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3600">
                <a:solidFill>
                  <a:srgbClr val="FF40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     JE   SUIS</a:t>
            </a:r>
          </a:p>
        </p:txBody>
      </p:sp>
      <p:sp>
        <p:nvSpPr>
          <p:cNvPr id="306" name="2. Le « je suis » de Dieu"/>
          <p:cNvSpPr txBox="1"/>
          <p:nvPr/>
        </p:nvSpPr>
        <p:spPr>
          <a:xfrm>
            <a:off x="1972121" y="75004"/>
            <a:ext cx="5104725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2. Le </a:t>
            </a:r>
            <a:r>
              <a:rPr>
                <a:solidFill>
                  <a:srgbClr val="FF2600"/>
                </a:solidFill>
              </a:rPr>
              <a:t>« je suis »</a:t>
            </a:r>
            <a:r>
              <a:t> de Dieu</a:t>
            </a:r>
          </a:p>
        </p:txBody>
      </p:sp>
      <p:sp>
        <p:nvSpPr>
          <p:cNvPr id="307" name="« Par la grâce de Dieu"/>
          <p:cNvSpPr/>
          <p:nvPr/>
        </p:nvSpPr>
        <p:spPr>
          <a:xfrm>
            <a:off x="-152288" y="4266251"/>
            <a:ext cx="5391143" cy="459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b="1" sz="26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        </a:t>
            </a:r>
            <a:r>
              <a:rPr b="0">
                <a:latin typeface="Arial"/>
                <a:ea typeface="Arial"/>
                <a:cs typeface="Arial"/>
                <a:sym typeface="Arial"/>
              </a:rPr>
              <a:t>« Par la grâce </a:t>
            </a:r>
            <a:r>
              <a:rPr b="0"/>
              <a:t>de Dieu </a:t>
            </a:r>
          </a:p>
        </p:txBody>
      </p:sp>
      <p:sp>
        <p:nvSpPr>
          <p:cNvPr id="308" name="ce que je suis, et sa grâce  envers moi n’a pas été vaine ; loin de là, j’ai travaillé plus qu’eux tous , non pas moi toutefois, mais la grâce de Dieu qui est avec moi »…"/>
          <p:cNvSpPr/>
          <p:nvPr/>
        </p:nvSpPr>
        <p:spPr>
          <a:xfrm>
            <a:off x="6816244" y="4273907"/>
            <a:ext cx="3106986" cy="3266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 algn="l">
              <a:defRPr b="1" sz="2400"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ce que </a:t>
            </a:r>
            <a:r>
              <a:rPr>
                <a:solidFill>
                  <a:srgbClr val="FF2600"/>
                </a:solidFill>
              </a:rPr>
              <a:t>je suis</a:t>
            </a:r>
            <a:r>
              <a:rPr b="0"/>
              <a:t>, et sa grâce  envers moi n’a pas été vaine ; loin de là, j’ai travaillé plus qu’eux tous , non pas moi toutefois, mais la grâce de Dieu qui est avec moi » </a:t>
            </a:r>
            <a:endParaRPr b="0"/>
          </a:p>
          <a:p>
            <a:pPr algn="l">
              <a:defRPr b="1" sz="2400"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(1 Corinthiens 15.10). </a:t>
            </a:r>
          </a:p>
        </p:txBody>
      </p:sp>
      <p:sp>
        <p:nvSpPr>
          <p:cNvPr id="309" name="« Ce n’est plus moi qui vit, c’est Christ qui vit…"/>
          <p:cNvSpPr/>
          <p:nvPr/>
        </p:nvSpPr>
        <p:spPr>
          <a:xfrm>
            <a:off x="1026409" y="1231462"/>
            <a:ext cx="8107183" cy="877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« Ce n’est plus moi qui vit, c’est Christ qui vit </a:t>
            </a:r>
          </a:p>
          <a:p>
            <a:pPr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t>en moi » (Gal.2.15).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9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Rectangle"/>
          <p:cNvSpPr/>
          <p:nvPr/>
        </p:nvSpPr>
        <p:spPr>
          <a:xfrm>
            <a:off x="127989" y="3848991"/>
            <a:ext cx="9904022" cy="1885932"/>
          </a:xfrm>
          <a:prstGeom prst="rect">
            <a:avLst/>
          </a:prstGeom>
          <a:solidFill>
            <a:srgbClr val="FFFFFF">
              <a:alpha val="74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312" name="JE   SUIS"/>
          <p:cNvSpPr/>
          <p:nvPr/>
        </p:nvSpPr>
        <p:spPr>
          <a:xfrm>
            <a:off x="2788212" y="4191000"/>
            <a:ext cx="5054601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sz="3600">
                <a:solidFill>
                  <a:srgbClr val="FF4013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     </a:t>
            </a:r>
            <a:r>
              <a:rPr>
                <a:latin typeface="Arial"/>
                <a:ea typeface="Arial"/>
                <a:cs typeface="Arial"/>
                <a:sym typeface="Arial"/>
              </a:rPr>
              <a:t>JE   SUIS</a:t>
            </a:r>
          </a:p>
        </p:txBody>
      </p:sp>
      <p:sp>
        <p:nvSpPr>
          <p:cNvPr id="313" name="2. Le « je suis » de Dieu"/>
          <p:cNvSpPr txBox="1"/>
          <p:nvPr/>
        </p:nvSpPr>
        <p:spPr>
          <a:xfrm>
            <a:off x="1972121" y="75004"/>
            <a:ext cx="5104725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b="1" sz="3500">
                <a:latin typeface="Arial"/>
                <a:ea typeface="Arial"/>
                <a:cs typeface="Arial"/>
                <a:sym typeface="Arial"/>
              </a:defRPr>
            </a:pPr>
            <a:r>
              <a:t>2. Le </a:t>
            </a:r>
            <a:r>
              <a:rPr>
                <a:solidFill>
                  <a:srgbClr val="FF2600"/>
                </a:solidFill>
              </a:rPr>
              <a:t>« je suis »</a:t>
            </a:r>
            <a:r>
              <a:t> de Dieu</a:t>
            </a:r>
          </a:p>
        </p:txBody>
      </p:sp>
      <p:sp>
        <p:nvSpPr>
          <p:cNvPr id="314" name="vous mourrez dans vos péchés » (Jn.8.24)."/>
          <p:cNvSpPr txBox="1"/>
          <p:nvPr/>
        </p:nvSpPr>
        <p:spPr>
          <a:xfrm>
            <a:off x="4332255" y="5143990"/>
            <a:ext cx="5796844" cy="434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449580">
              <a:defRPr sz="23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vous mourrez dans vos péchés » (Jn.8.24). </a:t>
            </a:r>
          </a:p>
        </p:txBody>
      </p:sp>
      <p:sp>
        <p:nvSpPr>
          <p:cNvPr id="315" name="« si vous ne croyez pas ce que"/>
          <p:cNvSpPr txBox="1"/>
          <p:nvPr/>
        </p:nvSpPr>
        <p:spPr>
          <a:xfrm>
            <a:off x="217025" y="4278327"/>
            <a:ext cx="4124828" cy="434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 defTabSz="449580">
              <a:defRPr sz="2300">
                <a:latin typeface="Arial"/>
                <a:ea typeface="Arial"/>
                <a:cs typeface="Arial"/>
                <a:sym typeface="Arial"/>
              </a:defRPr>
            </a:pPr>
            <a:r>
              <a:t>« si vous </a:t>
            </a:r>
            <a:r>
              <a:rPr u="sng"/>
              <a:t>ne croyez pas ce que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Rectangle"/>
          <p:cNvSpPr/>
          <p:nvPr/>
        </p:nvSpPr>
        <p:spPr>
          <a:xfrm>
            <a:off x="4158257" y="3898900"/>
            <a:ext cx="2687043" cy="1524000"/>
          </a:xfrm>
          <a:prstGeom prst="rect">
            <a:avLst/>
          </a:prstGeom>
          <a:solidFill>
            <a:srgbClr val="FFFFFF">
              <a:alpha val="74000"/>
            </a:srgb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  <p:sp>
        <p:nvSpPr>
          <p:cNvPr id="318" name="JE   SUIS"/>
          <p:cNvSpPr/>
          <p:nvPr/>
        </p:nvSpPr>
        <p:spPr>
          <a:xfrm>
            <a:off x="1767978" y="4356100"/>
            <a:ext cx="5054601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sz="3600">
                <a:solidFill>
                  <a:srgbClr val="FF4013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                       JE   SUIS</a:t>
            </a:r>
          </a:p>
        </p:txBody>
      </p:sp>
      <p:sp>
        <p:nvSpPr>
          <p:cNvPr id="319" name="« Celui qui s’appelle"/>
          <p:cNvSpPr/>
          <p:nvPr/>
        </p:nvSpPr>
        <p:spPr>
          <a:xfrm>
            <a:off x="3351245" y="3289300"/>
            <a:ext cx="2875691" cy="104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>
              <a:defRPr b="1" sz="3300"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« Celui qui s’appelle  </a:t>
            </a:r>
          </a:p>
        </p:txBody>
      </p:sp>
      <p:sp>
        <p:nvSpPr>
          <p:cNvPr id="320" name="t’envoie »"/>
          <p:cNvSpPr/>
          <p:nvPr/>
        </p:nvSpPr>
        <p:spPr>
          <a:xfrm>
            <a:off x="5561045" y="4876799"/>
            <a:ext cx="2875691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/>
          <a:p>
            <a:pPr>
              <a:defRPr b="1" sz="33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t</a:t>
            </a:r>
            <a:r>
              <a:t>’envoie 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